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4"/>
  </p:sldMasterIdLst>
  <p:notesMasterIdLst>
    <p:notesMasterId r:id="rId37"/>
  </p:notesMasterIdLst>
  <p:handoutMasterIdLst>
    <p:handoutMasterId r:id="rId38"/>
  </p:handoutMasterIdLst>
  <p:sldIdLst>
    <p:sldId id="400" r:id="rId5"/>
    <p:sldId id="388" r:id="rId6"/>
    <p:sldId id="401" r:id="rId7"/>
    <p:sldId id="432" r:id="rId8"/>
    <p:sldId id="433" r:id="rId9"/>
    <p:sldId id="402" r:id="rId10"/>
    <p:sldId id="408" r:id="rId11"/>
    <p:sldId id="403" r:id="rId12"/>
    <p:sldId id="409" r:id="rId13"/>
    <p:sldId id="404" r:id="rId14"/>
    <p:sldId id="405" r:id="rId15"/>
    <p:sldId id="410" r:id="rId16"/>
    <p:sldId id="411" r:id="rId17"/>
    <p:sldId id="412" r:id="rId18"/>
    <p:sldId id="413" r:id="rId19"/>
    <p:sldId id="435" r:id="rId20"/>
    <p:sldId id="416" r:id="rId21"/>
    <p:sldId id="415" r:id="rId22"/>
    <p:sldId id="434" r:id="rId23"/>
    <p:sldId id="417" r:id="rId24"/>
    <p:sldId id="422" r:id="rId25"/>
    <p:sldId id="423" r:id="rId26"/>
    <p:sldId id="424" r:id="rId27"/>
    <p:sldId id="436" r:id="rId28"/>
    <p:sldId id="418" r:id="rId29"/>
    <p:sldId id="419" r:id="rId30"/>
    <p:sldId id="421" r:id="rId31"/>
    <p:sldId id="437" r:id="rId32"/>
    <p:sldId id="426" r:id="rId33"/>
    <p:sldId id="427" r:id="rId34"/>
    <p:sldId id="430" r:id="rId35"/>
    <p:sldId id="425" r:id="rId36"/>
  </p:sldIdLst>
  <p:sldSz cx="12192000" cy="6858000"/>
  <p:notesSz cx="7019925" cy="9305925"/>
  <p:defaultTextStyle>
    <a:defPPr>
      <a:defRPr lang="de-CH"/>
    </a:defPPr>
    <a:lvl1pPr algn="l" rtl="0" eaLnBrk="0" fontAlgn="base" hangingPunct="0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7EF8A98B-D9CD-4926-9C8D-9D41496DA128}">
          <p14:sldIdLst>
            <p14:sldId id="400"/>
            <p14:sldId id="388"/>
            <p14:sldId id="401"/>
            <p14:sldId id="432"/>
            <p14:sldId id="433"/>
            <p14:sldId id="402"/>
            <p14:sldId id="408"/>
            <p14:sldId id="403"/>
            <p14:sldId id="409"/>
            <p14:sldId id="404"/>
            <p14:sldId id="405"/>
            <p14:sldId id="410"/>
            <p14:sldId id="411"/>
            <p14:sldId id="412"/>
            <p14:sldId id="413"/>
            <p14:sldId id="435"/>
            <p14:sldId id="416"/>
            <p14:sldId id="415"/>
            <p14:sldId id="434"/>
            <p14:sldId id="417"/>
            <p14:sldId id="422"/>
            <p14:sldId id="423"/>
            <p14:sldId id="424"/>
            <p14:sldId id="436"/>
            <p14:sldId id="418"/>
            <p14:sldId id="419"/>
            <p14:sldId id="421"/>
            <p14:sldId id="437"/>
            <p14:sldId id="426"/>
            <p14:sldId id="427"/>
            <p14:sldId id="430"/>
            <p14:sldId id="4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4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shati, Blendi" initials="BB" lastIdx="20" clrIdx="0">
    <p:extLst>
      <p:ext uri="{19B8F6BF-5375-455C-9EA6-DF929625EA0E}">
        <p15:presenceInfo xmlns:p15="http://schemas.microsoft.com/office/powerpoint/2012/main" userId="Bushati, Blend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2D19"/>
    <a:srgbClr val="35606E"/>
    <a:srgbClr val="D9D9D9"/>
    <a:srgbClr val="FA801F"/>
    <a:srgbClr val="FAB400"/>
    <a:srgbClr val="A31D23"/>
    <a:srgbClr val="005380"/>
    <a:srgbClr val="458CB0"/>
    <a:srgbClr val="82B3C3"/>
    <a:srgbClr val="C1C6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85" autoAdjust="0"/>
  </p:normalViewPr>
  <p:slideViewPr>
    <p:cSldViewPr snapToGrid="0">
      <p:cViewPr varScale="1">
        <p:scale>
          <a:sx n="106" d="100"/>
          <a:sy n="106" d="100"/>
        </p:scale>
        <p:origin x="756" y="114"/>
      </p:cViewPr>
      <p:guideLst>
        <p:guide orient="horz" pos="368"/>
        <p:guide pos="3840"/>
        <p:guide orient="horz" pos="345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42189" cy="4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7" tIns="46188" rIns="92377" bIns="46188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737" y="1"/>
            <a:ext cx="3042189" cy="4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7" tIns="46188" rIns="92377" bIns="46188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1229"/>
            <a:ext cx="3042189" cy="4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7" tIns="46188" rIns="92377" bIns="46188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737" y="8841229"/>
            <a:ext cx="3042189" cy="4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7" tIns="46188" rIns="92377" bIns="46188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9C39890F-5A30-4D90-9B07-F18A657492A8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5036956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42189" cy="4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7" tIns="46188" rIns="92377" bIns="46188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737" y="1"/>
            <a:ext cx="3042189" cy="4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7" tIns="46188" rIns="92377" bIns="46188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7988" y="698500"/>
            <a:ext cx="6203950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549" y="4420616"/>
            <a:ext cx="5148830" cy="4186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7" tIns="46188" rIns="92377" bIns="461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1229"/>
            <a:ext cx="3042189" cy="4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7" tIns="46188" rIns="92377" bIns="46188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737" y="8841229"/>
            <a:ext cx="3042189" cy="4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77" tIns="46188" rIns="92377" bIns="46188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016D7A35-F58F-4FB0-84B9-7229E31DE9CB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483033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FB28BCB-691C-B92E-5CD8-1F8A31B7E2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62"/>
            <a:ext cx="12191999" cy="6935799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1917ABAC-E7A3-AB4C-9577-698E816827AB}"/>
              </a:ext>
            </a:extLst>
          </p:cNvPr>
          <p:cNvSpPr>
            <a:spLocks/>
          </p:cNvSpPr>
          <p:nvPr userDrawn="1"/>
        </p:nvSpPr>
        <p:spPr>
          <a:xfrm>
            <a:off x="248574" y="266329"/>
            <a:ext cx="5085425" cy="5067831"/>
          </a:xfrm>
          <a:prstGeom prst="rect">
            <a:avLst/>
          </a:prstGeom>
          <a:solidFill>
            <a:srgbClr val="A31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952D85ED-2210-CA46-8FAF-A078F21777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506" y="653826"/>
            <a:ext cx="4556621" cy="257933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fontAlgn="t">
              <a:spcBef>
                <a:spcPts val="0"/>
              </a:spcBef>
              <a:defRPr lang="de-DE" sz="4400" b="1" kern="1200" cap="all" baseline="0" dirty="0" smtClean="0">
                <a:solidFill>
                  <a:schemeClr val="bg1"/>
                </a:solidFill>
                <a:latin typeface="Arial Narrow" panose="020B0604020202020204" pitchFamily="34" charset="0"/>
                <a:ea typeface="ＭＳ Ｐゴシック" pitchFamily="-64" charset="-128"/>
                <a:cs typeface="Arial Narrow" panose="020B0604020202020204" pitchFamily="34" charset="0"/>
              </a:defRPr>
            </a:lvl1pPr>
          </a:lstStyle>
          <a:p>
            <a:r>
              <a:rPr lang="de-DE"/>
              <a:t>Insert Title </a:t>
            </a:r>
            <a:r>
              <a:rPr lang="de-DE" err="1"/>
              <a:t>up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four</a:t>
            </a:r>
            <a:r>
              <a:rPr lang="de-DE"/>
              <a:t> </a:t>
            </a:r>
            <a:r>
              <a:rPr lang="de-DE" err="1"/>
              <a:t>lines</a:t>
            </a:r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31D4AE5-53E8-D843-B3DA-1F4DC32F40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4113" y="4648035"/>
            <a:ext cx="4528014" cy="247650"/>
          </a:xfrm>
          <a:prstGeom prst="rect">
            <a:avLst/>
          </a:prstGeom>
        </p:spPr>
        <p:txBody>
          <a:bodyPr lIns="0" tIns="0" rIns="0" bIns="0"/>
          <a:lstStyle>
            <a:lvl1pPr>
              <a:defRPr lang="de-DE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64" charset="-128"/>
                <a:cs typeface="Arial" panose="020B0604020202020204" pitchFamily="34" charset="0"/>
              </a:defRPr>
            </a:lvl1pPr>
          </a:lstStyle>
          <a:p>
            <a:r>
              <a:rPr lang="de-DE"/>
              <a:t>Place, Date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B0E9A609-8F79-E54A-99E3-22D4CF2490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113" y="4246086"/>
            <a:ext cx="4528014" cy="240023"/>
          </a:xfrm>
          <a:prstGeom prst="rect">
            <a:avLst/>
          </a:prstGeom>
        </p:spPr>
        <p:txBody>
          <a:bodyPr lIns="0" tIns="0" rIns="0" bIns="0"/>
          <a:lstStyle>
            <a:lvl1pPr>
              <a:defRPr lang="de-DE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64" charset="-128"/>
                <a:cs typeface="Arial" panose="020B0604020202020204" pitchFamily="34" charset="0"/>
              </a:defRPr>
            </a:lvl1pPr>
          </a:lstStyle>
          <a:p>
            <a:r>
              <a:rPr lang="de-DE"/>
              <a:t>Job title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5AD55E83-C426-5E49-9D9F-3D42E86D71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4113" y="3993985"/>
            <a:ext cx="4528014" cy="244475"/>
          </a:xfrm>
          <a:prstGeom prst="rect">
            <a:avLst/>
          </a:prstGeom>
        </p:spPr>
        <p:txBody>
          <a:bodyPr lIns="0" tIns="0" rIns="0" bIns="0"/>
          <a:lstStyle>
            <a:lvl1pPr>
              <a:defRPr lang="de-DE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64" charset="-128"/>
                <a:cs typeface="Arial" panose="020B0604020202020204" pitchFamily="34" charset="0"/>
              </a:defRPr>
            </a:lvl1pPr>
          </a:lstStyle>
          <a:p>
            <a:r>
              <a:rPr lang="de-DE" err="1"/>
              <a:t>Presenter</a:t>
            </a:r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B5907F7E-AB5A-EA46-B8CF-FF5F6B71D1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34000" y="161"/>
            <a:ext cx="6858000" cy="68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 Click </a:t>
            </a:r>
            <a:r>
              <a:rPr lang="de-DE" err="1"/>
              <a:t>icon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picture</a:t>
            </a:r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CAFD573-E26F-364D-899E-11CDE26D6A16}"/>
              </a:ext>
            </a:extLst>
          </p:cNvPr>
          <p:cNvSpPr/>
          <p:nvPr userDrawn="1"/>
        </p:nvSpPr>
        <p:spPr bwMode="auto">
          <a:xfrm>
            <a:off x="3761678" y="5910146"/>
            <a:ext cx="1572322" cy="5129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099A7D41-E79F-FE49-A996-FF34DE7CEA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70788" y="6443591"/>
            <a:ext cx="4213225" cy="140300"/>
          </a:xfrm>
          <a:prstGeom prst="rect">
            <a:avLst/>
          </a:prstGeom>
        </p:spPr>
        <p:txBody>
          <a:bodyPr lIns="0" rIns="0" bIns="0"/>
          <a:lstStyle>
            <a:lvl1pPr marL="0" indent="0" algn="r">
              <a:spcBef>
                <a:spcPts val="0"/>
              </a:spcBef>
              <a:defRPr lang="en-GB" sz="5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/>
              <a:t>Insert </a:t>
            </a:r>
            <a:r>
              <a:rPr lang="de-DE" err="1"/>
              <a:t>picture</a:t>
            </a:r>
            <a:r>
              <a:rPr lang="de-DE"/>
              <a:t> </a:t>
            </a:r>
            <a:r>
              <a:rPr lang="de-DE" err="1"/>
              <a:t>credits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required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916575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video or diagram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775"/>
            <a:ext cx="12192000" cy="759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0" y="760375"/>
            <a:ext cx="12192000" cy="5338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en-GB" noProof="0"/>
              <a:t>     </a:t>
            </a:r>
          </a:p>
          <a:p>
            <a:pPr lvl="0"/>
            <a:r>
              <a:rPr lang="en-GB" noProof="0"/>
              <a:t>     Choose a format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2A6DCB-89C6-814B-B7B8-F5C08BA10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775"/>
            <a:ext cx="12192000" cy="7596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42CBD1C-FAE5-0C47-919D-C47DA04F3E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62548"/>
            <a:ext cx="11889043" cy="569422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E8B12FF-1303-1C47-9376-2A3B41E85E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" y="5751314"/>
            <a:ext cx="1323704" cy="44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681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landscape image and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4072383-0A10-4641-9C8D-7EF69FF7D5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92000" y="0"/>
            <a:ext cx="8100000" cy="609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Click </a:t>
            </a:r>
            <a:r>
              <a:rPr lang="de-DE" err="1"/>
              <a:t>icon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 </a:t>
            </a:r>
            <a:r>
              <a:rPr lang="de-DE" err="1"/>
              <a:t>picture</a:t>
            </a:r>
            <a:endParaRPr lang="de-DE"/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0698CE8C-4D07-364D-ACDE-77896FDE25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0207" y="6099175"/>
            <a:ext cx="4213225" cy="140300"/>
          </a:xfrm>
          <a:prstGeom prst="rect">
            <a:avLst/>
          </a:prstGeom>
        </p:spPr>
        <p:txBody>
          <a:bodyPr lIns="0" rIns="0" bIns="0"/>
          <a:lstStyle>
            <a:lvl1pPr marL="0" indent="0">
              <a:spcBef>
                <a:spcPts val="0"/>
              </a:spcBef>
              <a:defRPr lang="en-GB" sz="5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/>
              <a:t>Insert </a:t>
            </a:r>
            <a:r>
              <a:rPr lang="de-DE" err="1"/>
              <a:t>picture</a:t>
            </a:r>
            <a:r>
              <a:rPr lang="de-DE"/>
              <a:t> </a:t>
            </a:r>
            <a:r>
              <a:rPr lang="de-DE" err="1"/>
              <a:t>credits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required</a:t>
            </a:r>
            <a:endParaRPr lang="en-GB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120526F5-DAE8-E64E-AD6E-A5CD3D7407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1475" y="646771"/>
            <a:ext cx="3353032" cy="54397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lang="de-DE" sz="2400" b="0" i="0" kern="1200" baseline="0" dirty="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Insert </a:t>
            </a:r>
            <a:r>
              <a:rPr lang="de-DE" err="1"/>
              <a:t>text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810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quar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4072383-0A10-4641-9C8D-7EF69FF7D5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8400" y="0"/>
            <a:ext cx="6096000" cy="609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Click </a:t>
            </a:r>
            <a:r>
              <a:rPr lang="de-DE" err="1"/>
              <a:t>icon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 </a:t>
            </a:r>
            <a:r>
              <a:rPr lang="de-DE" err="1"/>
              <a:t>picture</a:t>
            </a:r>
            <a:endParaRPr lang="de-DE"/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0698CE8C-4D07-364D-ACDE-77896FDE25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0207" y="6099175"/>
            <a:ext cx="4213225" cy="140300"/>
          </a:xfrm>
          <a:prstGeom prst="rect">
            <a:avLst/>
          </a:prstGeom>
        </p:spPr>
        <p:txBody>
          <a:bodyPr lIns="0" rIns="0" bIns="0"/>
          <a:lstStyle>
            <a:lvl1pPr marL="0" indent="0">
              <a:spcBef>
                <a:spcPts val="0"/>
              </a:spcBef>
              <a:defRPr lang="en-GB" sz="5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/>
              <a:t>Insert </a:t>
            </a:r>
            <a:r>
              <a:rPr lang="de-DE" err="1"/>
              <a:t>picture</a:t>
            </a:r>
            <a:r>
              <a:rPr lang="de-DE"/>
              <a:t> </a:t>
            </a:r>
            <a:r>
              <a:rPr lang="de-DE" err="1"/>
              <a:t>credits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required</a:t>
            </a:r>
            <a:endParaRPr lang="en-GB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69CE13F3-D6F4-B34D-98E4-752339258B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1474" y="646771"/>
            <a:ext cx="5337949" cy="54397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lang="de-DE" sz="2400" b="0" i="0" kern="1200" baseline="0" dirty="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Insert </a:t>
            </a:r>
            <a:r>
              <a:rPr lang="de-DE" err="1"/>
              <a:t>text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1641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upright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4072383-0A10-4641-9C8D-7EF69FF7D5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611290" y="0"/>
            <a:ext cx="4583109" cy="609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Click </a:t>
            </a:r>
            <a:r>
              <a:rPr lang="de-DE" err="1"/>
              <a:t>icon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 </a:t>
            </a:r>
            <a:r>
              <a:rPr lang="de-DE" err="1"/>
              <a:t>picture</a:t>
            </a:r>
            <a:endParaRPr lang="de-DE"/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0698CE8C-4D07-364D-ACDE-77896FDE25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0207" y="6099175"/>
            <a:ext cx="4213225" cy="140300"/>
          </a:xfrm>
          <a:prstGeom prst="rect">
            <a:avLst/>
          </a:prstGeom>
        </p:spPr>
        <p:txBody>
          <a:bodyPr lIns="0" rIns="0" bIns="0"/>
          <a:lstStyle>
            <a:lvl1pPr marL="0" indent="0">
              <a:spcBef>
                <a:spcPts val="0"/>
              </a:spcBef>
              <a:defRPr lang="en-GB" sz="5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/>
              <a:t>Insert </a:t>
            </a:r>
            <a:r>
              <a:rPr lang="de-DE" err="1"/>
              <a:t>picture</a:t>
            </a:r>
            <a:r>
              <a:rPr lang="de-DE"/>
              <a:t> </a:t>
            </a:r>
            <a:r>
              <a:rPr lang="de-DE" err="1"/>
              <a:t>credits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required</a:t>
            </a:r>
            <a:endParaRPr lang="en-GB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0AB5A52E-8357-1949-8850-11F7EBD678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1474" y="646771"/>
            <a:ext cx="6899121" cy="54397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lang="de-DE" sz="2400" b="0" i="0" kern="1200" baseline="0" dirty="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Insert </a:t>
            </a:r>
            <a:r>
              <a:rPr lang="de-DE" err="1"/>
              <a:t>text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6382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quot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4072383-0A10-4641-9C8D-7EF69FF7D5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8400" y="0"/>
            <a:ext cx="6096000" cy="609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Click </a:t>
            </a:r>
            <a:r>
              <a:rPr lang="de-DE" err="1"/>
              <a:t>icon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 </a:t>
            </a:r>
            <a:r>
              <a:rPr lang="de-DE" err="1"/>
              <a:t>picture</a:t>
            </a:r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6CF15F-507C-334E-BF2A-37FC41E112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5" y="641269"/>
            <a:ext cx="5328681" cy="50737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lang="de-DE" sz="2800" b="1" i="0" kern="1200" baseline="0" dirty="0">
                <a:solidFill>
                  <a:srgbClr val="005380"/>
                </a:solidFill>
                <a:latin typeface="Arial Narrow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«Insert </a:t>
            </a:r>
            <a:r>
              <a:rPr lang="de-DE" err="1"/>
              <a:t>quote</a:t>
            </a:r>
            <a:r>
              <a:rPr lang="de-DE"/>
              <a:t>»</a:t>
            </a:r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222C385F-E50C-C948-BEE1-54042632D1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0207" y="6099175"/>
            <a:ext cx="4213225" cy="140300"/>
          </a:xfrm>
          <a:prstGeom prst="rect">
            <a:avLst/>
          </a:prstGeom>
        </p:spPr>
        <p:txBody>
          <a:bodyPr lIns="0" rIns="0" bIns="0"/>
          <a:lstStyle>
            <a:lvl1pPr marL="0" indent="0">
              <a:spcBef>
                <a:spcPts val="0"/>
              </a:spcBef>
              <a:defRPr lang="en-GB" sz="5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/>
              <a:t>Insert </a:t>
            </a:r>
            <a:r>
              <a:rPr lang="de-DE" err="1"/>
              <a:t>picture</a:t>
            </a:r>
            <a:r>
              <a:rPr lang="de-DE"/>
              <a:t> </a:t>
            </a:r>
            <a:r>
              <a:rPr lang="de-DE" err="1"/>
              <a:t>credits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required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644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landscape image and box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EF01DE3-02A7-4B4E-BF05-A9915772FADB}"/>
              </a:ext>
            </a:extLst>
          </p:cNvPr>
          <p:cNvSpPr/>
          <p:nvPr userDrawn="1"/>
        </p:nvSpPr>
        <p:spPr bwMode="auto">
          <a:xfrm>
            <a:off x="0" y="0"/>
            <a:ext cx="4092000" cy="6099175"/>
          </a:xfrm>
          <a:prstGeom prst="rect">
            <a:avLst/>
          </a:prstGeom>
          <a:solidFill>
            <a:srgbClr val="C1C6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4072383-0A10-4641-9C8D-7EF69FF7D5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92000" y="0"/>
            <a:ext cx="8100000" cy="609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Click </a:t>
            </a:r>
            <a:r>
              <a:rPr lang="de-DE" err="1"/>
              <a:t>icon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 </a:t>
            </a:r>
            <a:r>
              <a:rPr lang="de-DE" err="1"/>
              <a:t>picture</a:t>
            </a:r>
            <a:endParaRPr lang="de-DE"/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0698CE8C-4D07-364D-ACDE-77896FDE250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0207" y="6099175"/>
            <a:ext cx="4213225" cy="140300"/>
          </a:xfrm>
          <a:prstGeom prst="rect">
            <a:avLst/>
          </a:prstGeom>
        </p:spPr>
        <p:txBody>
          <a:bodyPr lIns="0" rIns="0" bIns="0"/>
          <a:lstStyle>
            <a:lvl1pPr marL="0" indent="0">
              <a:spcBef>
                <a:spcPts val="0"/>
              </a:spcBef>
              <a:defRPr lang="en-GB" sz="5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/>
              <a:t>Insert </a:t>
            </a:r>
            <a:r>
              <a:rPr lang="de-DE" err="1"/>
              <a:t>picture</a:t>
            </a:r>
            <a:r>
              <a:rPr lang="de-DE"/>
              <a:t> </a:t>
            </a:r>
            <a:r>
              <a:rPr lang="de-DE" err="1"/>
              <a:t>credits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required</a:t>
            </a:r>
            <a:endParaRPr lang="en-GB"/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0ABED01E-FBC2-9A4A-9C6F-FCD963715E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1474" y="646772"/>
            <a:ext cx="3353033" cy="5114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lang="de-DE" sz="2400" b="0" i="0" kern="1200" baseline="0" dirty="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Insert </a:t>
            </a:r>
            <a:r>
              <a:rPr lang="de-DE" err="1"/>
              <a:t>text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5775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square image and box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56FDA3E-E409-DB48-A7CC-AF0060F47BB8}"/>
              </a:ext>
            </a:extLst>
          </p:cNvPr>
          <p:cNvSpPr/>
          <p:nvPr userDrawn="1"/>
        </p:nvSpPr>
        <p:spPr bwMode="auto">
          <a:xfrm>
            <a:off x="0" y="0"/>
            <a:ext cx="6096000" cy="6099175"/>
          </a:xfrm>
          <a:prstGeom prst="rect">
            <a:avLst/>
          </a:prstGeom>
          <a:solidFill>
            <a:srgbClr val="C1C6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FADA9EEA-6D6B-5F43-B93C-FB1E39CC51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8400" cy="609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Click </a:t>
            </a:r>
            <a:r>
              <a:rPr lang="de-DE" err="1"/>
              <a:t>icon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 </a:t>
            </a:r>
            <a:r>
              <a:rPr lang="de-DE" err="1"/>
              <a:t>picture</a:t>
            </a:r>
            <a:endParaRPr lang="de-DE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14D484B0-4859-BA4F-83E8-22BECBC1CA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0207" y="6099175"/>
            <a:ext cx="4213225" cy="140300"/>
          </a:xfrm>
          <a:prstGeom prst="rect">
            <a:avLst/>
          </a:prstGeom>
        </p:spPr>
        <p:txBody>
          <a:bodyPr lIns="0" rIns="0" bIns="0"/>
          <a:lstStyle>
            <a:lvl1pPr marL="0" indent="0">
              <a:spcBef>
                <a:spcPts val="0"/>
              </a:spcBef>
              <a:defRPr lang="en-GB" sz="5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/>
              <a:t>Insert </a:t>
            </a:r>
            <a:r>
              <a:rPr lang="de-DE" err="1"/>
              <a:t>picture</a:t>
            </a:r>
            <a:r>
              <a:rPr lang="de-DE"/>
              <a:t> </a:t>
            </a:r>
            <a:r>
              <a:rPr lang="de-DE" err="1"/>
              <a:t>credits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required</a:t>
            </a:r>
            <a:endParaRPr lang="en-GB"/>
          </a:p>
        </p:txBody>
      </p:sp>
      <p:sp>
        <p:nvSpPr>
          <p:cNvPr id="7" name="Textplatzhalter 3">
            <a:extLst>
              <a:ext uri="{FF2B5EF4-FFF2-40B4-BE49-F238E27FC236}">
                <a16:creationId xmlns:a16="http://schemas.microsoft.com/office/drawing/2014/main" id="{807C5A67-91E7-9D4E-A75F-551C1AD16E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1474" y="646772"/>
            <a:ext cx="5360253" cy="51146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lang="de-DE" sz="2400" b="0" i="0" kern="1200" baseline="0" dirty="0">
                <a:solidFill>
                  <a:schemeClr val="tx1"/>
                </a:solidFill>
                <a:latin typeface="Arial Narrow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Insert </a:t>
            </a:r>
            <a:r>
              <a:rPr lang="de-DE" err="1"/>
              <a:t>text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69225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red box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656FDA3E-E409-DB48-A7CC-AF0060F47BB8}"/>
              </a:ext>
            </a:extLst>
          </p:cNvPr>
          <p:cNvSpPr/>
          <p:nvPr userDrawn="1"/>
        </p:nvSpPr>
        <p:spPr bwMode="auto">
          <a:xfrm>
            <a:off x="0" y="0"/>
            <a:ext cx="6096000" cy="6099175"/>
          </a:xfrm>
          <a:prstGeom prst="rect">
            <a:avLst/>
          </a:prstGeom>
          <a:solidFill>
            <a:srgbClr val="A31D2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6CF15F-507C-334E-BF2A-37FC41E112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1475" y="641269"/>
            <a:ext cx="5364307" cy="5082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lang="de-DE" sz="2800" b="1" i="0" kern="1200" baseline="0" dirty="0">
                <a:solidFill>
                  <a:schemeClr val="bg1"/>
                </a:solidFill>
                <a:latin typeface="Arial Narrow" panose="020B0604020202020204" pitchFamily="34" charset="0"/>
                <a:ea typeface="+mn-ea"/>
                <a:cs typeface="+mn-cs"/>
              </a:defRPr>
            </a:lvl1pPr>
          </a:lstStyle>
          <a:p>
            <a:r>
              <a:rPr lang="de-DE"/>
              <a:t>«Insert </a:t>
            </a:r>
            <a:r>
              <a:rPr lang="de-DE" err="1"/>
              <a:t>quote</a:t>
            </a:r>
            <a:r>
              <a:rPr lang="de-DE"/>
              <a:t>» </a:t>
            </a:r>
            <a:r>
              <a:rPr lang="de-DE" err="1"/>
              <a:t>or</a:t>
            </a:r>
            <a:r>
              <a:rPr lang="de-DE"/>
              <a:t>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5" name="Bildplatzhalter 5">
            <a:extLst>
              <a:ext uri="{FF2B5EF4-FFF2-40B4-BE49-F238E27FC236}">
                <a16:creationId xmlns:a16="http://schemas.microsoft.com/office/drawing/2014/main" id="{FADA9EEA-6D6B-5F43-B93C-FB1E39CC514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8400" cy="609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Click </a:t>
            </a:r>
            <a:r>
              <a:rPr lang="de-DE" err="1"/>
              <a:t>icon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 </a:t>
            </a:r>
            <a:r>
              <a:rPr lang="de-DE" err="1"/>
              <a:t>picture</a:t>
            </a:r>
            <a:endParaRPr lang="de-DE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14D484B0-4859-BA4F-83E8-22BECBC1CA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0207" y="6099175"/>
            <a:ext cx="4213225" cy="140300"/>
          </a:xfrm>
          <a:prstGeom prst="rect">
            <a:avLst/>
          </a:prstGeom>
        </p:spPr>
        <p:txBody>
          <a:bodyPr lIns="0" rIns="0" bIns="0"/>
          <a:lstStyle>
            <a:lvl1pPr marL="0" indent="0">
              <a:spcBef>
                <a:spcPts val="0"/>
              </a:spcBef>
              <a:defRPr lang="en-GB" sz="5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/>
              <a:t>Insert </a:t>
            </a:r>
            <a:r>
              <a:rPr lang="de-DE" err="1"/>
              <a:t>picture</a:t>
            </a:r>
            <a:r>
              <a:rPr lang="de-DE"/>
              <a:t> </a:t>
            </a:r>
            <a:r>
              <a:rPr lang="de-DE" err="1"/>
              <a:t>credits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required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3336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ED71FCA1-61D8-4341-97A5-714909AFE787}"/>
              </a:ext>
            </a:extLst>
          </p:cNvPr>
          <p:cNvSpPr/>
          <p:nvPr userDrawn="1"/>
        </p:nvSpPr>
        <p:spPr bwMode="auto">
          <a:xfrm>
            <a:off x="0" y="6098400"/>
            <a:ext cx="12192000" cy="759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4" name="Textplatzhalter 4">
            <a:extLst>
              <a:ext uri="{FF2B5EF4-FFF2-40B4-BE49-F238E27FC236}">
                <a16:creationId xmlns:a16="http://schemas.microsoft.com/office/drawing/2014/main" id="{F2154059-A4CC-5940-B4F5-E393B22A39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0207" y="6433111"/>
            <a:ext cx="4213225" cy="140300"/>
          </a:xfrm>
          <a:prstGeom prst="rect">
            <a:avLst/>
          </a:prstGeom>
        </p:spPr>
        <p:txBody>
          <a:bodyPr lIns="0" rIns="0" bIns="0"/>
          <a:lstStyle>
            <a:lvl1pPr marL="0" indent="0">
              <a:spcBef>
                <a:spcPts val="0"/>
              </a:spcBef>
              <a:defRPr lang="en-GB" sz="5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/>
              <a:t>Insert </a:t>
            </a:r>
            <a:r>
              <a:rPr lang="de-DE" err="1"/>
              <a:t>picture</a:t>
            </a:r>
            <a:r>
              <a:rPr lang="de-DE"/>
              <a:t> </a:t>
            </a:r>
            <a:r>
              <a:rPr lang="de-DE" err="1"/>
              <a:t>credits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required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676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titl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EF383C09-9C48-9F4D-A17D-2210C3443A86}"/>
              </a:ext>
            </a:extLst>
          </p:cNvPr>
          <p:cNvSpPr>
            <a:spLocks/>
          </p:cNvSpPr>
          <p:nvPr userDrawn="1"/>
        </p:nvSpPr>
        <p:spPr>
          <a:xfrm>
            <a:off x="0" y="161"/>
            <a:ext cx="5334000" cy="5334000"/>
          </a:xfrm>
          <a:prstGeom prst="rect">
            <a:avLst/>
          </a:prstGeom>
          <a:solidFill>
            <a:srgbClr val="A31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12" name="Textplatzhalter 16">
            <a:extLst>
              <a:ext uri="{FF2B5EF4-FFF2-40B4-BE49-F238E27FC236}">
                <a16:creationId xmlns:a16="http://schemas.microsoft.com/office/drawing/2014/main" id="{F93DC717-3653-2040-A093-9147101205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506" y="653827"/>
            <a:ext cx="4556621" cy="130151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fontAlgn="t">
              <a:spcBef>
                <a:spcPts val="0"/>
              </a:spcBef>
              <a:defRPr lang="de-DE" sz="4400" b="1" kern="1200" cap="all" baseline="0" dirty="0" smtClean="0">
                <a:solidFill>
                  <a:schemeClr val="bg1"/>
                </a:solidFill>
                <a:latin typeface="Arial Narrow" panose="020B0604020202020204" pitchFamily="34" charset="0"/>
                <a:ea typeface="ＭＳ Ｐゴシック" pitchFamily="-64" charset="-128"/>
                <a:cs typeface="Arial Narrow" panose="020B0604020202020204" pitchFamily="34" charset="0"/>
              </a:defRPr>
            </a:lvl1pPr>
          </a:lstStyle>
          <a:p>
            <a:r>
              <a:rPr lang="de-DE"/>
              <a:t>Insert Title </a:t>
            </a:r>
            <a:r>
              <a:rPr lang="de-DE" err="1"/>
              <a:t>up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</a:t>
            </a:r>
            <a:r>
              <a:rPr lang="de-DE" err="1"/>
              <a:t>lines</a:t>
            </a:r>
            <a:endParaRPr lang="de-DE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D235F09C-57D2-6D43-AC30-A6CA3167B1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4113" y="4648035"/>
            <a:ext cx="4528014" cy="247650"/>
          </a:xfrm>
          <a:prstGeom prst="rect">
            <a:avLst/>
          </a:prstGeom>
        </p:spPr>
        <p:txBody>
          <a:bodyPr lIns="0" tIns="0" rIns="0" bIns="0"/>
          <a:lstStyle>
            <a:lvl1pPr>
              <a:defRPr lang="de-DE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64" charset="-128"/>
                <a:cs typeface="Arial" panose="020B0604020202020204" pitchFamily="34" charset="0"/>
              </a:defRPr>
            </a:lvl1pPr>
          </a:lstStyle>
          <a:p>
            <a:r>
              <a:rPr lang="de-DE"/>
              <a:t>Place, Date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D7198AB9-49C4-1C49-A2F5-59D27507F0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113" y="4246086"/>
            <a:ext cx="4528014" cy="240023"/>
          </a:xfrm>
          <a:prstGeom prst="rect">
            <a:avLst/>
          </a:prstGeom>
        </p:spPr>
        <p:txBody>
          <a:bodyPr lIns="0" tIns="0" rIns="0" bIns="0"/>
          <a:lstStyle>
            <a:lvl1pPr>
              <a:defRPr lang="de-DE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64" charset="-128"/>
                <a:cs typeface="Arial" panose="020B0604020202020204" pitchFamily="34" charset="0"/>
              </a:defRPr>
            </a:lvl1pPr>
          </a:lstStyle>
          <a:p>
            <a:r>
              <a:rPr lang="de-DE"/>
              <a:t>Job title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E8E2BF41-028B-3B4F-958B-618FBA6BDC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4113" y="3993985"/>
            <a:ext cx="4528014" cy="244475"/>
          </a:xfrm>
          <a:prstGeom prst="rect">
            <a:avLst/>
          </a:prstGeom>
        </p:spPr>
        <p:txBody>
          <a:bodyPr lIns="0" tIns="0" rIns="0" bIns="0"/>
          <a:lstStyle>
            <a:lvl1pPr>
              <a:defRPr lang="de-DE" sz="1600" kern="120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64" charset="-128"/>
                <a:cs typeface="Arial" panose="020B0604020202020204" pitchFamily="34" charset="0"/>
              </a:defRPr>
            </a:lvl1pPr>
          </a:lstStyle>
          <a:p>
            <a:r>
              <a:rPr lang="de-DE" err="1"/>
              <a:t>Presenter</a:t>
            </a:r>
            <a:endParaRPr lang="de-DE"/>
          </a:p>
        </p:txBody>
      </p:sp>
      <p:sp>
        <p:nvSpPr>
          <p:cNvPr id="18" name="Bildplatzhalter 7">
            <a:extLst>
              <a:ext uri="{FF2B5EF4-FFF2-40B4-BE49-F238E27FC236}">
                <a16:creationId xmlns:a16="http://schemas.microsoft.com/office/drawing/2014/main" id="{6C2A7946-CCD3-3644-9C88-DC22EC12DDF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34000" y="161"/>
            <a:ext cx="6858000" cy="68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 Click </a:t>
            </a:r>
            <a:r>
              <a:rPr lang="de-DE" err="1"/>
              <a:t>icon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</a:t>
            </a:r>
            <a:r>
              <a:rPr lang="de-DE" err="1"/>
              <a:t>picture</a:t>
            </a:r>
            <a:endParaRPr lang="de-DE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8C97843-CD16-A441-B823-721C0C8CCA2A}"/>
              </a:ext>
            </a:extLst>
          </p:cNvPr>
          <p:cNvSpPr/>
          <p:nvPr userDrawn="1"/>
        </p:nvSpPr>
        <p:spPr bwMode="auto">
          <a:xfrm>
            <a:off x="3761678" y="5910146"/>
            <a:ext cx="1572322" cy="5129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DB54A003-7A16-0A4C-B341-5AC2C779C9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2201353"/>
            <a:ext cx="4550652" cy="9779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defRPr lang="de-DE" sz="2800" b="1" kern="1200" dirty="0" smtClean="0">
                <a:solidFill>
                  <a:schemeClr val="bg1"/>
                </a:solidFill>
                <a:latin typeface="Arial Narrow" panose="020B0604020202020204" pitchFamily="34" charset="0"/>
                <a:ea typeface="ＭＳ Ｐゴシック" pitchFamily="-64" charset="-128"/>
                <a:cs typeface="Arial Narrow" panose="020B0604020202020204" pitchFamily="34" charset="0"/>
              </a:defRPr>
            </a:lvl1pPr>
          </a:lstStyle>
          <a:p>
            <a:r>
              <a:rPr lang="de-DE"/>
              <a:t>Insert </a:t>
            </a:r>
            <a:r>
              <a:rPr lang="de-DE" err="1"/>
              <a:t>Subtitle</a:t>
            </a:r>
            <a:r>
              <a:rPr lang="de-DE"/>
              <a:t> </a:t>
            </a:r>
            <a:r>
              <a:rPr lang="de-DE" err="1"/>
              <a:t>up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two</a:t>
            </a:r>
            <a:r>
              <a:rPr lang="de-DE"/>
              <a:t> </a:t>
            </a:r>
            <a:r>
              <a:rPr lang="de-DE" err="1"/>
              <a:t>lines</a:t>
            </a:r>
            <a:endParaRPr lang="de-DE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AE3C7C22-14BA-144B-A14E-5945E877B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70788" y="6443591"/>
            <a:ext cx="4213225" cy="140300"/>
          </a:xfrm>
          <a:prstGeom prst="rect">
            <a:avLst/>
          </a:prstGeom>
        </p:spPr>
        <p:txBody>
          <a:bodyPr lIns="0" rIns="0" bIns="0"/>
          <a:lstStyle>
            <a:lvl1pPr marL="0" indent="0" algn="r">
              <a:spcBef>
                <a:spcPts val="0"/>
              </a:spcBef>
              <a:defRPr lang="en-GB" sz="5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/>
              <a:t>Insert </a:t>
            </a:r>
            <a:r>
              <a:rPr lang="de-DE" err="1"/>
              <a:t>picture</a:t>
            </a:r>
            <a:r>
              <a:rPr lang="de-DE"/>
              <a:t> </a:t>
            </a:r>
            <a:r>
              <a:rPr lang="de-DE" err="1"/>
              <a:t>credits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required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28216"/>
      </p:ext>
    </p:extLst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 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73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/>
              <a:t> Click icon to add picture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631D322-623A-ED4B-81F0-62C2E848FF68}"/>
              </a:ext>
            </a:extLst>
          </p:cNvPr>
          <p:cNvSpPr/>
          <p:nvPr userDrawn="1"/>
        </p:nvSpPr>
        <p:spPr bwMode="auto">
          <a:xfrm>
            <a:off x="6215974" y="5738326"/>
            <a:ext cx="432881" cy="394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7800" marR="0" indent="-1778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-64" charset="-128"/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B5C0978-A3EF-F141-9765-BB6CCD4231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70788" y="5749668"/>
            <a:ext cx="4213225" cy="140300"/>
          </a:xfrm>
          <a:prstGeom prst="rect">
            <a:avLst/>
          </a:prstGeom>
        </p:spPr>
        <p:txBody>
          <a:bodyPr lIns="0" rIns="0" bIns="0"/>
          <a:lstStyle>
            <a:lvl1pPr marL="0" indent="0" algn="r">
              <a:spcBef>
                <a:spcPts val="0"/>
              </a:spcBef>
              <a:defRPr lang="en-GB" sz="5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/>
              <a:t>Insert </a:t>
            </a:r>
            <a:r>
              <a:rPr lang="de-DE" err="1"/>
              <a:t>picture</a:t>
            </a:r>
            <a:r>
              <a:rPr lang="de-DE"/>
              <a:t> </a:t>
            </a:r>
            <a:r>
              <a:rPr lang="de-DE" err="1"/>
              <a:t>credits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required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4B330CB-E511-61C7-960F-7CD9CB6146F7}"/>
              </a:ext>
            </a:extLst>
          </p:cNvPr>
          <p:cNvGrpSpPr/>
          <p:nvPr userDrawn="1"/>
        </p:nvGrpSpPr>
        <p:grpSpPr>
          <a:xfrm>
            <a:off x="3540976" y="5771058"/>
            <a:ext cx="4310731" cy="1086942"/>
            <a:chOff x="207389" y="5467546"/>
            <a:chExt cx="5050168" cy="1273389"/>
          </a:xfrm>
        </p:grpSpPr>
        <p:pic>
          <p:nvPicPr>
            <p:cNvPr id="6" name="Grafik 9">
              <a:extLst>
                <a:ext uri="{FF2B5EF4-FFF2-40B4-BE49-F238E27FC236}">
                  <a16:creationId xmlns:a16="http://schemas.microsoft.com/office/drawing/2014/main" id="{24D79ADB-FD3C-878C-AE08-4EF37E7A74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7883" y="5849853"/>
              <a:ext cx="2389674" cy="633542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4AA0ED00-BA3A-9470-CA7E-DA53EEBC48F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22741" b="25596"/>
            <a:stretch/>
          </p:blipFill>
          <p:spPr>
            <a:xfrm>
              <a:off x="207389" y="5467546"/>
              <a:ext cx="2464790" cy="1273389"/>
            </a:xfrm>
            <a:prstGeom prst="rect">
              <a:avLst/>
            </a:prstGeom>
          </p:spPr>
        </p:pic>
      </p:grpSp>
    </p:spTree>
  </p:cSld>
  <p:clrMapOvr>
    <a:masterClrMapping/>
  </p:clrMapOvr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2E51-38E5-DF69-2810-2ABF484B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59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049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DBAEF-1AAB-7C4B-EB75-6F16E83C19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52329-7AB8-3B56-1405-0BD3C08F9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264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BF9B0F1-6647-6B47-B873-83E11E5F6900}"/>
              </a:ext>
            </a:extLst>
          </p:cNvPr>
          <p:cNvSpPr>
            <a:spLocks/>
          </p:cNvSpPr>
          <p:nvPr userDrawn="1"/>
        </p:nvSpPr>
        <p:spPr>
          <a:xfrm>
            <a:off x="0" y="161"/>
            <a:ext cx="6098400" cy="6099014"/>
          </a:xfrm>
          <a:prstGeom prst="rect">
            <a:avLst/>
          </a:prstGeom>
          <a:solidFill>
            <a:srgbClr val="A31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5" name="Textplatzhalter 16">
            <a:extLst>
              <a:ext uri="{FF2B5EF4-FFF2-40B4-BE49-F238E27FC236}">
                <a16:creationId xmlns:a16="http://schemas.microsoft.com/office/drawing/2014/main" id="{3FD586F6-E61B-214A-A021-016E99976D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506" y="653826"/>
            <a:ext cx="5363782" cy="206545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fontAlgn="t">
              <a:spcBef>
                <a:spcPts val="0"/>
              </a:spcBef>
              <a:defRPr lang="de-DE" sz="4400" b="1" kern="1200" cap="all" baseline="0" dirty="0" smtClean="0">
                <a:solidFill>
                  <a:schemeClr val="bg1"/>
                </a:solidFill>
                <a:latin typeface="Arial Narrow" panose="020B0604020202020204" pitchFamily="34" charset="0"/>
                <a:ea typeface="ＭＳ Ｐゴシック" pitchFamily="-64" charset="-128"/>
                <a:cs typeface="Arial Narrow" panose="020B0604020202020204" pitchFamily="34" charset="0"/>
              </a:defRPr>
            </a:lvl1pPr>
          </a:lstStyle>
          <a:p>
            <a:r>
              <a:rPr lang="de-DE"/>
              <a:t>Insert CHAPTER Title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C5D4C4F6-33E2-D543-AEA6-CA08CC4CF9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4" y="2859578"/>
            <a:ext cx="5357813" cy="2909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defRPr lang="de-DE" sz="2800" b="0" kern="1200" dirty="0" smtClean="0">
                <a:solidFill>
                  <a:schemeClr val="bg1"/>
                </a:solidFill>
                <a:latin typeface="Arial Narrow" panose="020B0604020202020204" pitchFamily="34" charset="0"/>
                <a:ea typeface="ＭＳ Ｐゴシック" pitchFamily="-64" charset="-128"/>
                <a:cs typeface="Arial Narrow" panose="020B0604020202020204" pitchFamily="34" charset="0"/>
              </a:defRPr>
            </a:lvl1pPr>
          </a:lstStyle>
          <a:p>
            <a:r>
              <a:rPr lang="de-DE"/>
              <a:t>Insert </a:t>
            </a:r>
            <a:r>
              <a:rPr lang="de-DE" err="1"/>
              <a:t>introduction</a:t>
            </a:r>
            <a:r>
              <a:rPr lang="de-DE"/>
              <a:t> </a:t>
            </a:r>
            <a:r>
              <a:rPr lang="de-DE" err="1"/>
              <a:t>text</a:t>
            </a:r>
            <a:endParaRPr lang="de-DE"/>
          </a:p>
        </p:txBody>
      </p:sp>
      <p:sp>
        <p:nvSpPr>
          <p:cNvPr id="9" name="Bildplatzhalter 5">
            <a:extLst>
              <a:ext uri="{FF2B5EF4-FFF2-40B4-BE49-F238E27FC236}">
                <a16:creationId xmlns:a16="http://schemas.microsoft.com/office/drawing/2014/main" id="{A832C280-03AD-DB45-A368-A22C8243CF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8400" y="0"/>
            <a:ext cx="6096000" cy="609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Click </a:t>
            </a:r>
            <a:r>
              <a:rPr lang="de-DE" err="1"/>
              <a:t>icon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add</a:t>
            </a:r>
            <a:r>
              <a:rPr lang="de-DE"/>
              <a:t> a </a:t>
            </a:r>
            <a:r>
              <a:rPr lang="de-DE" err="1"/>
              <a:t>picture</a:t>
            </a:r>
            <a:endParaRPr lang="de-DE"/>
          </a:p>
        </p:txBody>
      </p:sp>
      <p:sp>
        <p:nvSpPr>
          <p:cNvPr id="6" name="Textplatzhalter 4">
            <a:extLst>
              <a:ext uri="{FF2B5EF4-FFF2-40B4-BE49-F238E27FC236}">
                <a16:creationId xmlns:a16="http://schemas.microsoft.com/office/drawing/2014/main" id="{3A2BFF99-153A-EA4C-AC33-894DA5EBB1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0207" y="6099175"/>
            <a:ext cx="4213225" cy="140300"/>
          </a:xfrm>
          <a:prstGeom prst="rect">
            <a:avLst/>
          </a:prstGeom>
        </p:spPr>
        <p:txBody>
          <a:bodyPr lIns="0" rIns="0" bIns="0"/>
          <a:lstStyle>
            <a:lvl1pPr marL="0" indent="0">
              <a:spcBef>
                <a:spcPts val="0"/>
              </a:spcBef>
              <a:defRPr lang="en-GB" sz="500" kern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de-DE"/>
              <a:t>Insert </a:t>
            </a:r>
            <a:r>
              <a:rPr lang="de-DE" err="1"/>
              <a:t>picture</a:t>
            </a:r>
            <a:r>
              <a:rPr lang="de-DE"/>
              <a:t> </a:t>
            </a:r>
            <a:r>
              <a:rPr lang="de-DE" err="1"/>
              <a:t>credits</a:t>
            </a:r>
            <a:r>
              <a:rPr lang="de-DE"/>
              <a:t> </a:t>
            </a:r>
            <a:r>
              <a:rPr lang="de-DE" err="1"/>
              <a:t>if</a:t>
            </a:r>
            <a:r>
              <a:rPr lang="de-DE"/>
              <a:t> </a:t>
            </a:r>
            <a:r>
              <a:rPr lang="de-DE" err="1"/>
              <a:t>required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35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pter title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BBF9B0F1-6647-6B47-B873-83E11E5F6900}"/>
              </a:ext>
            </a:extLst>
          </p:cNvPr>
          <p:cNvSpPr>
            <a:spLocks/>
          </p:cNvSpPr>
          <p:nvPr userDrawn="1"/>
        </p:nvSpPr>
        <p:spPr>
          <a:xfrm>
            <a:off x="0" y="161"/>
            <a:ext cx="12192000" cy="6099014"/>
          </a:xfrm>
          <a:prstGeom prst="rect">
            <a:avLst/>
          </a:prstGeom>
          <a:solidFill>
            <a:srgbClr val="A31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5" name="Textplatzhalter 16">
            <a:extLst>
              <a:ext uri="{FF2B5EF4-FFF2-40B4-BE49-F238E27FC236}">
                <a16:creationId xmlns:a16="http://schemas.microsoft.com/office/drawing/2014/main" id="{3FD586F6-E61B-214A-A021-016E99976D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505" y="653826"/>
            <a:ext cx="11418507" cy="115755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 fontAlgn="t">
              <a:spcBef>
                <a:spcPts val="0"/>
              </a:spcBef>
              <a:defRPr lang="de-DE" sz="4400" b="1" kern="1200" cap="all" baseline="0" dirty="0" smtClean="0">
                <a:solidFill>
                  <a:schemeClr val="bg1"/>
                </a:solidFill>
                <a:latin typeface="Arial Narrow" panose="020B0604020202020204" pitchFamily="34" charset="0"/>
                <a:ea typeface="ＭＳ Ｐゴシック" pitchFamily="-64" charset="-128"/>
                <a:cs typeface="Arial Narrow" panose="020B0604020202020204" pitchFamily="34" charset="0"/>
              </a:defRPr>
            </a:lvl1pPr>
          </a:lstStyle>
          <a:p>
            <a:r>
              <a:rPr lang="de-DE"/>
              <a:t>Insert CHAPTER Title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C5D4C4F6-33E2-D543-AEA6-CA08CC4CF93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4" y="2201354"/>
            <a:ext cx="11412538" cy="3567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defRPr lang="de-DE" sz="2800" b="0" kern="1200" dirty="0" smtClean="0">
                <a:solidFill>
                  <a:schemeClr val="bg1"/>
                </a:solidFill>
                <a:latin typeface="Arial Narrow" panose="020B0604020202020204" pitchFamily="34" charset="0"/>
                <a:ea typeface="ＭＳ Ｐゴシック" pitchFamily="-64" charset="-128"/>
                <a:cs typeface="Arial Narrow" panose="020B0604020202020204" pitchFamily="34" charset="0"/>
              </a:defRPr>
            </a:lvl1pPr>
          </a:lstStyle>
          <a:p>
            <a:r>
              <a:rPr lang="de-DE"/>
              <a:t>Insert </a:t>
            </a:r>
            <a:r>
              <a:rPr lang="de-DE" err="1"/>
              <a:t>introduction</a:t>
            </a:r>
            <a:r>
              <a:rPr lang="de-DE"/>
              <a:t> </a:t>
            </a:r>
            <a:r>
              <a:rPr lang="de-DE" err="1"/>
              <a:t>text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092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897281-ED5C-B146-A4D9-AF0343A73C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775"/>
            <a:ext cx="12192000" cy="759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53392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897281-ED5C-B146-A4D9-AF0343A73C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775"/>
            <a:ext cx="12192000" cy="759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239071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4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ideo or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58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2A6DCB-89C6-814B-B7B8-F5C08BA105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775"/>
            <a:ext cx="12192000" cy="759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de-DE"/>
              <a:t>Title</a:t>
            </a:r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14072383-0A10-4641-9C8D-7EF69FF7D5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759600"/>
            <a:ext cx="12192000" cy="5338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  <a:p>
            <a:r>
              <a:rPr lang="de-DE"/>
              <a:t>  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3219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3E83B2-5BA6-4739-9E04-1AFB2B81449C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Picture 7" descr="A red and black sign&#10;&#10;Description automatically generated">
            <a:extLst>
              <a:ext uri="{FF2B5EF4-FFF2-40B4-BE49-F238E27FC236}">
                <a16:creationId xmlns:a16="http://schemas.microsoft.com/office/drawing/2014/main" id="{E7985530-3509-722B-5CCF-EE3E67DD9354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9707875" y="6319528"/>
            <a:ext cx="1656083" cy="44075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0267E47-0E37-A7AE-CA32-F2BD0EF32A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 t="22741" b="25596"/>
          <a:stretch/>
        </p:blipFill>
        <p:spPr>
          <a:xfrm>
            <a:off x="1347277" y="6074153"/>
            <a:ext cx="1402278" cy="724462"/>
          </a:xfrm>
          <a:prstGeom prst="rect">
            <a:avLst/>
          </a:prstGeom>
        </p:spPr>
      </p:pic>
      <p:pic>
        <p:nvPicPr>
          <p:cNvPr id="7" name="Picture 6" descr="A blue and yellow text on a black background&#10;&#10;Description automatically generated">
            <a:extLst>
              <a:ext uri="{FF2B5EF4-FFF2-40B4-BE49-F238E27FC236}">
                <a16:creationId xmlns:a16="http://schemas.microsoft.com/office/drawing/2014/main" id="{4047BE45-DED4-CB06-6FFE-1A4FC82B8CAD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5394861" y="6386103"/>
            <a:ext cx="1402278" cy="3741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7" r:id="rId3"/>
    <p:sldLayoutId id="2147483692" r:id="rId4"/>
    <p:sldLayoutId id="2147483675" r:id="rId5"/>
    <p:sldLayoutId id="2147483676" r:id="rId6"/>
    <p:sldLayoutId id="2147483678" r:id="rId7"/>
    <p:sldLayoutId id="2147483679" r:id="rId8"/>
    <p:sldLayoutId id="2147483674" r:id="rId9"/>
    <p:sldLayoutId id="2147483651" r:id="rId10"/>
    <p:sldLayoutId id="2147483693" r:id="rId11"/>
    <p:sldLayoutId id="2147483694" r:id="rId12"/>
    <p:sldLayoutId id="2147483682" r:id="rId13"/>
    <p:sldLayoutId id="2147483696" r:id="rId14"/>
    <p:sldLayoutId id="2147483683" r:id="rId15"/>
    <p:sldLayoutId id="2147483695" r:id="rId16"/>
    <p:sldLayoutId id="2147483697" r:id="rId17"/>
    <p:sldLayoutId id="2147483690" r:id="rId18"/>
    <p:sldLayoutId id="2147483687" r:id="rId19"/>
    <p:sldLayoutId id="2147483671" r:id="rId20"/>
    <p:sldLayoutId id="2147483699" r:id="rId21"/>
    <p:sldLayoutId id="2147483700" r:id="rId22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 i="0" kern="0" cap="none" baseline="0">
          <a:solidFill>
            <a:schemeClr val="bg1"/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9pPr>
    </p:titleStyle>
    <p:bodyStyle>
      <a:lvl1pPr marL="177800" indent="-177800" algn="l" rtl="0" eaLnBrk="1" fontAlgn="base" hangingPunct="1">
        <a:spcBef>
          <a:spcPct val="20000"/>
        </a:spcBef>
        <a:spcAft>
          <a:spcPct val="0"/>
        </a:spcAft>
        <a:defRPr sz="2400" b="0" i="0">
          <a:solidFill>
            <a:srgbClr val="373737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1pPr>
      <a:lvl2pPr marL="539750" indent="-18256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373737"/>
          </a:solidFill>
          <a:latin typeface="+mn-lt"/>
          <a:ea typeface="+mn-ea"/>
        </a:defRPr>
      </a:lvl2pPr>
      <a:lvl3pPr marL="89535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rgbClr val="373737"/>
          </a:solidFill>
          <a:latin typeface="+mn-lt"/>
          <a:ea typeface="+mn-ea"/>
        </a:defRPr>
      </a:lvl3pPr>
      <a:lvl4pPr marL="1257300" indent="-18256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373737"/>
          </a:solidFill>
          <a:latin typeface="+mn-lt"/>
          <a:ea typeface="+mn-ea"/>
        </a:defRPr>
      </a:lvl4pPr>
      <a:lvl5pPr marL="16129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rgbClr val="373737"/>
          </a:solidFill>
          <a:latin typeface="+mn-lt"/>
          <a:ea typeface="+mn-ea"/>
        </a:defRPr>
      </a:lvl5pPr>
      <a:lvl6pPr marL="20701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6pPr>
      <a:lvl7pPr marL="25273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7pPr>
      <a:lvl8pPr marL="29845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8pPr>
      <a:lvl9pPr marL="34417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42">
          <p15:clr>
            <a:srgbClr val="F26B43"/>
          </p15:clr>
        </p15:guide>
        <p15:guide id="2" pos="234">
          <p15:clr>
            <a:srgbClr val="F26B43"/>
          </p15:clr>
        </p15:guide>
        <p15:guide id="3" pos="7423">
          <p15:clr>
            <a:srgbClr val="F26B43"/>
          </p15:clr>
        </p15:guide>
        <p15:guide id="4" pos="3840">
          <p15:clr>
            <a:srgbClr val="F26B43"/>
          </p15:clr>
        </p15:guide>
        <p15:guide id="5" orient="horz" pos="478">
          <p15:clr>
            <a:srgbClr val="F26B43"/>
          </p15:clr>
        </p15:guide>
        <p15:guide id="6" orient="horz" pos="4120">
          <p15:clr>
            <a:srgbClr val="F26B43"/>
          </p15:clr>
        </p15:guide>
        <p15:guide id="7" pos="3364">
          <p15:clr>
            <a:srgbClr val="F26B43"/>
          </p15:clr>
        </p15:guide>
        <p15:guide id="8" orient="horz" pos="7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65505" y="227106"/>
            <a:ext cx="11418507" cy="11575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Sesion</a:t>
            </a:r>
            <a:r>
              <a:rPr lang="en-US" dirty="0"/>
              <a:t> </a:t>
            </a:r>
            <a:r>
              <a:rPr lang="en-US" dirty="0" err="1"/>
              <a:t>informues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380527" y="1567666"/>
            <a:ext cx="11412538" cy="4101957"/>
          </a:xfrm>
        </p:spPr>
        <p:txBody>
          <a:bodyPr/>
          <a:lstStyle/>
          <a:p>
            <a:pPr algn="ctr"/>
            <a:br>
              <a:rPr lang="en-US" dirty="0">
                <a:latin typeface="+mj-lt"/>
                <a:cs typeface="Times New Roman" panose="02020603050405020304" pitchFamily="18" charset="0"/>
              </a:rPr>
            </a:b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dirty="0" err="1">
                <a:latin typeface="+mj-lt"/>
                <a:cs typeface="Times New Roman" panose="02020603050405020304" pitchFamily="18" charset="0"/>
              </a:rPr>
              <a:t>Këshilli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Bashkisë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en-US" dirty="0" err="1">
                <a:latin typeface="+mj-lt"/>
                <a:cs typeface="Times New Roman" panose="02020603050405020304" pitchFamily="18" charset="0"/>
              </a:rPr>
              <a:t>Kryetari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+mj-lt"/>
                <a:cs typeface="Times New Roman" panose="02020603050405020304" pitchFamily="18" charset="0"/>
              </a:rPr>
              <a:t>Bashkisë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19" name="Picture 18" descr="emblema Bashkise Permet">
            <a:extLst>
              <a:ext uri="{FF2B5EF4-FFF2-40B4-BE49-F238E27FC236}">
                <a16:creationId xmlns:a16="http://schemas.microsoft.com/office/drawing/2014/main" id="{6097607A-DBD7-4E9D-956F-DB09BDA5D5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9774" y="3420133"/>
            <a:ext cx="807846" cy="104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20">
            <a:extLst>
              <a:ext uri="{FF2B5EF4-FFF2-40B4-BE49-F238E27FC236}">
                <a16:creationId xmlns:a16="http://schemas.microsoft.com/office/drawing/2014/main" id="{63A496A8-8488-448E-9656-49142E406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3" y="905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05FF2D67-F120-458C-9CB5-E62FBE6F65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415706"/>
              </p:ext>
            </p:extLst>
          </p:nvPr>
        </p:nvGraphicFramePr>
        <p:xfrm>
          <a:off x="5523710" y="1738149"/>
          <a:ext cx="833910" cy="959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r:id="rId4" imgW="502890" imgH="585331" progId="PBrush">
                  <p:embed/>
                </p:oleObj>
              </mc:Choice>
              <mc:Fallback>
                <p:oleObj r:id="rId4" imgW="502890" imgH="585331" progId="PBrush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4466ADD0-7AAF-4E26-A754-DF67EF5A11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3710" y="1738149"/>
                        <a:ext cx="833910" cy="9597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8573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8104" y="256032"/>
            <a:ext cx="6199632" cy="759600"/>
          </a:xfrm>
        </p:spPr>
        <p:txBody>
          <a:bodyPr/>
          <a:lstStyle/>
          <a:p>
            <a:pPr algn="ctr"/>
            <a:r>
              <a:rPr lang="en-US" sz="2800" dirty="0" err="1"/>
              <a:t>Regulloret</a:t>
            </a:r>
            <a:r>
              <a:rPr lang="en-US" sz="2800" dirty="0"/>
              <a:t> e </a:t>
            </a:r>
            <a:r>
              <a:rPr lang="en-US" sz="2800" dirty="0" err="1"/>
              <a:t>këshillit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bashkisë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AE467C-7C3A-573F-35A6-5E54D9B37878}"/>
              </a:ext>
            </a:extLst>
          </p:cNvPr>
          <p:cNvSpPr txBox="1">
            <a:spLocks/>
          </p:cNvSpPr>
          <p:nvPr/>
        </p:nvSpPr>
        <p:spPr>
          <a:xfrm>
            <a:off x="371475" y="1153015"/>
            <a:ext cx="11412538" cy="4744865"/>
          </a:xfrm>
          <a:prstGeom prst="rect">
            <a:avLst/>
          </a:prstGeom>
        </p:spPr>
        <p:txBody>
          <a:bodyPr/>
          <a:lstStyle>
            <a:lvl1pPr marL="177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defRPr sz="2400" b="0" i="0">
                <a:solidFill>
                  <a:srgbClr val="373737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5397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73737"/>
                </a:solidFill>
                <a:latin typeface="+mn-lt"/>
                <a:ea typeface="+mn-ea"/>
              </a:defRPr>
            </a:lvl2pPr>
            <a:lvl3pPr marL="8953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73737"/>
                </a:solidFill>
                <a:latin typeface="+mn-lt"/>
                <a:ea typeface="+mn-ea"/>
              </a:defRPr>
            </a:lvl3pPr>
            <a:lvl4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73737"/>
                </a:solidFill>
                <a:latin typeface="+mn-lt"/>
                <a:ea typeface="+mn-ea"/>
              </a:defRPr>
            </a:lvl4pPr>
            <a:lvl5pPr marL="16129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73737"/>
                </a:solidFill>
                <a:latin typeface="+mn-lt"/>
                <a:ea typeface="+mn-ea"/>
              </a:defRPr>
            </a:lvl5pPr>
            <a:lvl6pPr marL="20701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5273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9845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4417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b="1" kern="0" dirty="0" err="1">
                <a:latin typeface="+mn-lt"/>
              </a:rPr>
              <a:t>Këshilli</a:t>
            </a:r>
            <a:r>
              <a:rPr lang="en-US" b="1" kern="0" dirty="0">
                <a:latin typeface="+mn-lt"/>
              </a:rPr>
              <a:t> </a:t>
            </a:r>
            <a:r>
              <a:rPr lang="en-US" b="1" kern="0" dirty="0" err="1">
                <a:latin typeface="+mn-lt"/>
              </a:rPr>
              <a:t>i</a:t>
            </a:r>
            <a:r>
              <a:rPr lang="en-US" b="1" kern="0" dirty="0">
                <a:latin typeface="+mn-lt"/>
              </a:rPr>
              <a:t> </a:t>
            </a:r>
            <a:r>
              <a:rPr lang="en-US" b="1" kern="0" dirty="0" err="1">
                <a:latin typeface="+mn-lt"/>
              </a:rPr>
              <a:t>Bashkisë</a:t>
            </a:r>
            <a:r>
              <a:rPr lang="en-US" b="1" kern="0" dirty="0">
                <a:latin typeface="+mn-lt"/>
              </a:rPr>
              <a:t> </a:t>
            </a:r>
            <a:r>
              <a:rPr lang="en-US" b="1" kern="0" dirty="0" err="1">
                <a:latin typeface="+mn-lt"/>
              </a:rPr>
              <a:t>Përmet</a:t>
            </a:r>
            <a:r>
              <a:rPr lang="en-US" b="1" kern="0" dirty="0">
                <a:latin typeface="+mn-lt"/>
              </a:rPr>
              <a:t> ka miratuar dhe </a:t>
            </a:r>
            <a:r>
              <a:rPr lang="en-US" b="1" kern="0" dirty="0" err="1">
                <a:latin typeface="+mn-lt"/>
              </a:rPr>
              <a:t>funksionion</a:t>
            </a:r>
            <a:r>
              <a:rPr lang="en-US" b="1" kern="0" dirty="0">
                <a:latin typeface="+mn-lt"/>
              </a:rPr>
              <a:t> </a:t>
            </a:r>
            <a:r>
              <a:rPr lang="en-US" b="1" kern="0" dirty="0" err="1">
                <a:latin typeface="+mn-lt"/>
              </a:rPr>
              <a:t>në</a:t>
            </a:r>
            <a:r>
              <a:rPr lang="en-US" b="1" kern="0" dirty="0">
                <a:latin typeface="+mn-lt"/>
              </a:rPr>
              <a:t> </a:t>
            </a:r>
            <a:r>
              <a:rPr lang="en-US" b="1" kern="0" dirty="0" err="1">
                <a:latin typeface="+mn-lt"/>
              </a:rPr>
              <a:t>bazë</a:t>
            </a:r>
            <a:r>
              <a:rPr lang="en-US" b="1" kern="0" dirty="0">
                <a:latin typeface="+mn-lt"/>
              </a:rPr>
              <a:t> të:</a:t>
            </a:r>
          </a:p>
          <a:p>
            <a:endParaRPr lang="en-US" b="1" kern="0" dirty="0">
              <a:latin typeface="Franklin Gothic Heavy" panose="020B09030201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kern="0" dirty="0" err="1">
                <a:latin typeface="+mn-lt"/>
              </a:rPr>
              <a:t>Rregullores</a:t>
            </a:r>
            <a:r>
              <a:rPr lang="en-US" kern="0" dirty="0">
                <a:latin typeface="+mn-lt"/>
              </a:rPr>
              <a:t> </a:t>
            </a:r>
            <a:r>
              <a:rPr lang="en-US" kern="0" dirty="0" err="1">
                <a:latin typeface="+mn-lt"/>
              </a:rPr>
              <a:t>për</a:t>
            </a:r>
            <a:r>
              <a:rPr lang="en-US" kern="0" dirty="0">
                <a:latin typeface="+mn-lt"/>
              </a:rPr>
              <a:t> </a:t>
            </a:r>
            <a:r>
              <a:rPr lang="en-US" kern="0" dirty="0" err="1">
                <a:latin typeface="+mn-lt"/>
              </a:rPr>
              <a:t>Organizimin</a:t>
            </a:r>
            <a:r>
              <a:rPr lang="en-US" kern="0" dirty="0">
                <a:latin typeface="+mn-lt"/>
              </a:rPr>
              <a:t> dhe </a:t>
            </a:r>
            <a:r>
              <a:rPr lang="en-US" kern="0" dirty="0" err="1">
                <a:latin typeface="+mn-lt"/>
              </a:rPr>
              <a:t>Funksionimin</a:t>
            </a:r>
            <a:r>
              <a:rPr lang="en-US" kern="0" dirty="0">
                <a:latin typeface="+mn-lt"/>
              </a:rPr>
              <a:t> e </a:t>
            </a:r>
            <a:r>
              <a:rPr lang="en-US" kern="0" dirty="0" err="1">
                <a:latin typeface="+mn-lt"/>
              </a:rPr>
              <a:t>Këshillit</a:t>
            </a:r>
            <a:r>
              <a:rPr lang="en-US" kern="0" dirty="0">
                <a:latin typeface="+mn-lt"/>
              </a:rPr>
              <a:t> </a:t>
            </a:r>
            <a:r>
              <a:rPr lang="en-US" kern="0" dirty="0" err="1">
                <a:latin typeface="+mn-lt"/>
              </a:rPr>
              <a:t>Bashkiak</a:t>
            </a:r>
            <a:r>
              <a:rPr lang="en-US" kern="0" dirty="0">
                <a:latin typeface="+mn-lt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kern="0" dirty="0" err="1">
                <a:latin typeface="+mn-lt"/>
              </a:rPr>
              <a:t>Rregullores</a:t>
            </a:r>
            <a:r>
              <a:rPr lang="en-US" kern="0" dirty="0">
                <a:latin typeface="+mn-lt"/>
              </a:rPr>
              <a:t> se </a:t>
            </a:r>
            <a:r>
              <a:rPr lang="en-US" kern="0" dirty="0" err="1">
                <a:latin typeface="+mn-lt"/>
              </a:rPr>
              <a:t>Marrëdhënieve</a:t>
            </a:r>
            <a:r>
              <a:rPr lang="en-US" kern="0" dirty="0">
                <a:latin typeface="+mn-lt"/>
              </a:rPr>
              <a:t> të </a:t>
            </a:r>
            <a:r>
              <a:rPr lang="en-US" kern="0" dirty="0" err="1">
                <a:latin typeface="+mn-lt"/>
              </a:rPr>
              <a:t>Këshillit</a:t>
            </a:r>
            <a:r>
              <a:rPr lang="en-US" kern="0" dirty="0">
                <a:latin typeface="+mn-lt"/>
              </a:rPr>
              <a:t> </a:t>
            </a:r>
            <a:r>
              <a:rPr lang="en-US" kern="0" dirty="0" err="1">
                <a:latin typeface="+mn-lt"/>
              </a:rPr>
              <a:t>Bashkiak</a:t>
            </a:r>
            <a:r>
              <a:rPr lang="en-US" kern="0" dirty="0">
                <a:latin typeface="+mn-lt"/>
              </a:rPr>
              <a:t> me </a:t>
            </a:r>
            <a:r>
              <a:rPr lang="en-US" kern="0" dirty="0" err="1">
                <a:latin typeface="+mn-lt"/>
              </a:rPr>
              <a:t>Publikun</a:t>
            </a:r>
            <a:r>
              <a:rPr lang="en-US" kern="0" dirty="0">
                <a:latin typeface="+mn-lt"/>
              </a:rPr>
              <a:t> dhe </a:t>
            </a:r>
            <a:r>
              <a:rPr lang="en-US" kern="0" dirty="0" err="1">
                <a:latin typeface="+mn-lt"/>
              </a:rPr>
              <a:t>Mediat</a:t>
            </a:r>
            <a:r>
              <a:rPr lang="en-US" kern="0" dirty="0">
                <a:latin typeface="+mn-lt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kern="0" dirty="0" err="1">
                <a:latin typeface="+mn-lt"/>
              </a:rPr>
              <a:t>Rregullorja</a:t>
            </a:r>
            <a:r>
              <a:rPr lang="en-US" kern="0" dirty="0">
                <a:latin typeface="+mn-lt"/>
              </a:rPr>
              <a:t> e </a:t>
            </a:r>
            <a:r>
              <a:rPr lang="en-US" kern="0" dirty="0" err="1">
                <a:latin typeface="+mn-lt"/>
              </a:rPr>
              <a:t>Sjelljes</a:t>
            </a:r>
            <a:r>
              <a:rPr lang="en-US" kern="0" dirty="0">
                <a:latin typeface="+mn-lt"/>
              </a:rPr>
              <a:t> dhe e </a:t>
            </a:r>
            <a:r>
              <a:rPr lang="en-US" kern="0" dirty="0" err="1">
                <a:latin typeface="+mn-lt"/>
              </a:rPr>
              <a:t>Parandalimit</a:t>
            </a:r>
            <a:r>
              <a:rPr lang="en-US" kern="0" dirty="0">
                <a:latin typeface="+mn-lt"/>
              </a:rPr>
              <a:t> të </a:t>
            </a:r>
            <a:r>
              <a:rPr lang="en-US" kern="0" dirty="0" err="1">
                <a:latin typeface="+mn-lt"/>
              </a:rPr>
              <a:t>Konfliktit</a:t>
            </a:r>
            <a:r>
              <a:rPr lang="en-US" kern="0" dirty="0">
                <a:latin typeface="+mn-lt"/>
              </a:rPr>
              <a:t> të </a:t>
            </a:r>
            <a:r>
              <a:rPr lang="en-US" kern="0" dirty="0" err="1">
                <a:latin typeface="+mn-lt"/>
              </a:rPr>
              <a:t>Interesave</a:t>
            </a:r>
            <a:r>
              <a:rPr lang="en-US" kern="0" dirty="0">
                <a:latin typeface="+mn-lt"/>
              </a:rPr>
              <a:t> të </a:t>
            </a:r>
            <a:r>
              <a:rPr lang="en-US" kern="0" dirty="0" err="1">
                <a:latin typeface="+mn-lt"/>
              </a:rPr>
              <a:t>Këshilltarit</a:t>
            </a:r>
            <a:r>
              <a:rPr lang="en-US" kern="0" dirty="0">
                <a:latin typeface="+mn-lt"/>
              </a:rPr>
              <a:t> </a:t>
            </a:r>
            <a:r>
              <a:rPr lang="en-US" kern="0" dirty="0" err="1">
                <a:latin typeface="+mn-lt"/>
              </a:rPr>
              <a:t>Bashkiak</a:t>
            </a:r>
            <a:r>
              <a:rPr lang="en-US" kern="0" dirty="0">
                <a:latin typeface="+mn-lt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kern="0" dirty="0" err="1">
                <a:latin typeface="+mn-lt"/>
              </a:rPr>
              <a:t>Rregullorja</a:t>
            </a:r>
            <a:r>
              <a:rPr lang="en-US" kern="0" dirty="0">
                <a:latin typeface="+mn-lt"/>
              </a:rPr>
              <a:t> </a:t>
            </a:r>
            <a:r>
              <a:rPr lang="en-US" kern="0" dirty="0" err="1">
                <a:latin typeface="+mn-lt"/>
              </a:rPr>
              <a:t>për</a:t>
            </a:r>
            <a:r>
              <a:rPr lang="en-US" kern="0" dirty="0">
                <a:latin typeface="+mn-lt"/>
              </a:rPr>
              <a:t> </a:t>
            </a:r>
            <a:r>
              <a:rPr lang="en-US" kern="0" dirty="0" err="1">
                <a:latin typeface="+mn-lt"/>
              </a:rPr>
              <a:t>Paraqitjen</a:t>
            </a:r>
            <a:r>
              <a:rPr lang="en-US" kern="0" dirty="0">
                <a:latin typeface="+mn-lt"/>
              </a:rPr>
              <a:t> dhe </a:t>
            </a:r>
            <a:r>
              <a:rPr lang="en-US" kern="0" dirty="0" err="1">
                <a:latin typeface="+mn-lt"/>
              </a:rPr>
              <a:t>Shqyrtimin</a:t>
            </a:r>
            <a:r>
              <a:rPr lang="en-US" kern="0" dirty="0">
                <a:latin typeface="+mn-lt"/>
              </a:rPr>
              <a:t> e </a:t>
            </a:r>
            <a:r>
              <a:rPr lang="en-US" kern="0" dirty="0" err="1">
                <a:latin typeface="+mn-lt"/>
              </a:rPr>
              <a:t>Ankesave</a:t>
            </a:r>
            <a:r>
              <a:rPr lang="en-US" kern="0" dirty="0">
                <a:latin typeface="+mn-lt"/>
              </a:rPr>
              <a:t>, </a:t>
            </a:r>
            <a:r>
              <a:rPr lang="en-US" kern="0" dirty="0" err="1">
                <a:latin typeface="+mn-lt"/>
              </a:rPr>
              <a:t>Vërejtjeve</a:t>
            </a:r>
            <a:r>
              <a:rPr lang="en-US" kern="0" dirty="0">
                <a:latin typeface="+mn-lt"/>
              </a:rPr>
              <a:t>, </a:t>
            </a:r>
            <a:r>
              <a:rPr lang="en-US" kern="0" dirty="0" err="1">
                <a:latin typeface="+mn-lt"/>
              </a:rPr>
              <a:t>Kërkesave</a:t>
            </a:r>
            <a:r>
              <a:rPr lang="en-US" kern="0" dirty="0">
                <a:latin typeface="+mn-lt"/>
              </a:rPr>
              <a:t>, </a:t>
            </a:r>
            <a:r>
              <a:rPr lang="en-US" kern="0" dirty="0" err="1">
                <a:latin typeface="+mn-lt"/>
              </a:rPr>
              <a:t>Peticioneve</a:t>
            </a:r>
            <a:r>
              <a:rPr lang="en-US" kern="0" dirty="0">
                <a:latin typeface="+mn-lt"/>
              </a:rPr>
              <a:t> dhe </a:t>
            </a:r>
            <a:r>
              <a:rPr lang="en-US" kern="0" dirty="0" err="1">
                <a:latin typeface="+mn-lt"/>
              </a:rPr>
              <a:t>Iniciativave</a:t>
            </a:r>
            <a:r>
              <a:rPr lang="en-US" kern="0" dirty="0">
                <a:latin typeface="+mn-lt"/>
              </a:rPr>
              <a:t> </a:t>
            </a:r>
            <a:r>
              <a:rPr lang="en-US" kern="0" dirty="0" err="1">
                <a:latin typeface="+mn-lt"/>
              </a:rPr>
              <a:t>Qytetare</a:t>
            </a:r>
            <a:r>
              <a:rPr lang="en-US" kern="0" dirty="0">
                <a:latin typeface="+mn-lt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kern="0" dirty="0" err="1">
                <a:latin typeface="+mn-lt"/>
              </a:rPr>
              <a:t>Rregullore</a:t>
            </a:r>
            <a:r>
              <a:rPr lang="en-US" kern="0" dirty="0">
                <a:latin typeface="+mn-lt"/>
              </a:rPr>
              <a:t> e </a:t>
            </a:r>
            <a:r>
              <a:rPr lang="en-US" kern="0" dirty="0" err="1">
                <a:latin typeface="+mn-lt"/>
              </a:rPr>
              <a:t>Strukturave</a:t>
            </a:r>
            <a:r>
              <a:rPr lang="en-US" kern="0" dirty="0">
                <a:latin typeface="+mn-lt"/>
              </a:rPr>
              <a:t> </a:t>
            </a:r>
            <a:r>
              <a:rPr lang="en-US" kern="0" dirty="0" err="1">
                <a:latin typeface="+mn-lt"/>
              </a:rPr>
              <a:t>Komunitare</a:t>
            </a:r>
            <a:r>
              <a:rPr lang="en-US" kern="0" dirty="0">
                <a:latin typeface="+mn-lt"/>
              </a:rPr>
              <a:t>.</a:t>
            </a:r>
          </a:p>
          <a:p>
            <a:pPr marL="0" indent="0"/>
            <a:endParaRPr lang="en-US" kern="0" dirty="0">
              <a:latin typeface="+mn-lt"/>
            </a:endParaRPr>
          </a:p>
          <a:p>
            <a:pPr marL="0" indent="0"/>
            <a:r>
              <a:rPr lang="en-US" b="1" dirty="0" err="1"/>
              <a:t>Regulloret</a:t>
            </a:r>
            <a:r>
              <a:rPr lang="en-US" b="1" dirty="0"/>
              <a:t> </a:t>
            </a:r>
            <a:r>
              <a:rPr lang="en-US" b="1" dirty="0" err="1"/>
              <a:t>janë</a:t>
            </a:r>
            <a:r>
              <a:rPr lang="en-US" b="1" dirty="0"/>
              <a:t> </a:t>
            </a:r>
            <a:r>
              <a:rPr lang="en-US" b="1" dirty="0" err="1"/>
              <a:t>publikuar</a:t>
            </a:r>
            <a:r>
              <a:rPr lang="en-US" b="1" dirty="0"/>
              <a:t> </a:t>
            </a:r>
            <a:r>
              <a:rPr lang="en-US" b="1" dirty="0" err="1"/>
              <a:t>në</a:t>
            </a:r>
            <a:r>
              <a:rPr lang="en-US" b="1" dirty="0"/>
              <a:t> </a:t>
            </a:r>
            <a:r>
              <a:rPr lang="en-US" b="1" dirty="0" err="1"/>
              <a:t>faqen</a:t>
            </a:r>
            <a:r>
              <a:rPr lang="en-US" b="1" dirty="0"/>
              <a:t> </a:t>
            </a:r>
            <a:r>
              <a:rPr lang="en-US" b="1" dirty="0" err="1"/>
              <a:t>zyrtare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këshillit</a:t>
            </a:r>
            <a:r>
              <a:rPr lang="en-US" b="1" dirty="0"/>
              <a:t> </a:t>
            </a:r>
            <a:r>
              <a:rPr lang="en-US" b="1" dirty="0" err="1"/>
              <a:t>të</a:t>
            </a:r>
            <a:r>
              <a:rPr lang="en-US" b="1" dirty="0"/>
              <a:t> </a:t>
            </a:r>
            <a:r>
              <a:rPr lang="en-US" b="1" dirty="0" err="1"/>
              <a:t>bashkisë</a:t>
            </a:r>
            <a:r>
              <a:rPr lang="en-US" dirty="0"/>
              <a:t>.</a:t>
            </a:r>
            <a:endParaRPr lang="en-US" kern="0" dirty="0">
              <a:latin typeface="+mn-lt"/>
            </a:endParaRPr>
          </a:p>
          <a:p>
            <a:pPr marL="342900" indent="-342900">
              <a:buFontTx/>
              <a:buChar char="-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549239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F85D036-8FB5-F634-C254-3F492B995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0208" y="137160"/>
            <a:ext cx="4334256" cy="759600"/>
          </a:xfrm>
        </p:spPr>
        <p:txBody>
          <a:bodyPr/>
          <a:lstStyle/>
          <a:p>
            <a:pPr algn="ctr"/>
            <a:r>
              <a:rPr lang="en-US" dirty="0" err="1"/>
              <a:t>Strukturat</a:t>
            </a:r>
            <a:r>
              <a:rPr lang="en-US" dirty="0"/>
              <a:t> </a:t>
            </a:r>
            <a:r>
              <a:rPr lang="en-US" dirty="0" err="1"/>
              <a:t>Komunitare</a:t>
            </a:r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0160ACB-495D-DC29-317D-A4BA537A1196}"/>
              </a:ext>
            </a:extLst>
          </p:cNvPr>
          <p:cNvSpPr txBox="1">
            <a:spLocks/>
          </p:cNvSpPr>
          <p:nvPr/>
        </p:nvSpPr>
        <p:spPr>
          <a:xfrm>
            <a:off x="411067" y="1884535"/>
            <a:ext cx="11412538" cy="3565289"/>
          </a:xfrm>
          <a:prstGeom prst="rect">
            <a:avLst/>
          </a:prstGeom>
        </p:spPr>
        <p:txBody>
          <a:bodyPr/>
          <a:lstStyle>
            <a:lvl1pPr marL="177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defRPr sz="2400" b="0" i="0">
                <a:solidFill>
                  <a:srgbClr val="373737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5397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73737"/>
                </a:solidFill>
                <a:latin typeface="+mn-lt"/>
                <a:ea typeface="+mn-ea"/>
              </a:defRPr>
            </a:lvl2pPr>
            <a:lvl3pPr marL="8953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73737"/>
                </a:solidFill>
                <a:latin typeface="+mn-lt"/>
                <a:ea typeface="+mn-ea"/>
              </a:defRPr>
            </a:lvl3pPr>
            <a:lvl4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73737"/>
                </a:solidFill>
                <a:latin typeface="+mn-lt"/>
                <a:ea typeface="+mn-ea"/>
              </a:defRPr>
            </a:lvl4pPr>
            <a:lvl5pPr marL="16129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73737"/>
                </a:solidFill>
                <a:latin typeface="+mn-lt"/>
                <a:ea typeface="+mn-ea"/>
              </a:defRPr>
            </a:lvl5pPr>
            <a:lvl6pPr marL="20701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5273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9845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4417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175" indent="-3175"/>
            <a:r>
              <a:rPr lang="en-US" sz="3200" kern="0" dirty="0" err="1"/>
              <a:t>Këshilli</a:t>
            </a:r>
            <a:r>
              <a:rPr lang="en-US" sz="3200" kern="0" dirty="0"/>
              <a:t> </a:t>
            </a:r>
            <a:r>
              <a:rPr lang="en-US" sz="3200" kern="0" dirty="0" err="1"/>
              <a:t>i</a:t>
            </a:r>
            <a:r>
              <a:rPr lang="en-US" sz="3200" kern="0" dirty="0"/>
              <a:t> </a:t>
            </a:r>
            <a:r>
              <a:rPr lang="en-US" sz="3200" kern="0" dirty="0" err="1"/>
              <a:t>Bashkisë</a:t>
            </a:r>
            <a:r>
              <a:rPr lang="en-US" sz="3200" kern="0" dirty="0"/>
              <a:t> </a:t>
            </a:r>
            <a:r>
              <a:rPr lang="en-US" sz="3200" kern="0" dirty="0" err="1"/>
              <a:t>në</a:t>
            </a:r>
            <a:r>
              <a:rPr lang="en-US" sz="3200" kern="0" dirty="0"/>
              <a:t> </a:t>
            </a:r>
            <a:r>
              <a:rPr lang="en-US" sz="3200" kern="0" dirty="0" err="1"/>
              <a:t>përmbushje</a:t>
            </a:r>
            <a:r>
              <a:rPr lang="en-US" sz="3200" kern="0" dirty="0"/>
              <a:t> të </a:t>
            </a:r>
            <a:r>
              <a:rPr lang="en-US" sz="3200" kern="0" dirty="0" err="1"/>
              <a:t>detyrimeve</a:t>
            </a:r>
            <a:r>
              <a:rPr lang="en-US" sz="3200" kern="0" dirty="0"/>
              <a:t> </a:t>
            </a:r>
            <a:r>
              <a:rPr lang="en-US" sz="3200" kern="0" dirty="0" err="1"/>
              <a:t>ligjore</a:t>
            </a:r>
            <a:r>
              <a:rPr lang="en-US" sz="3200" kern="0" dirty="0"/>
              <a:t> </a:t>
            </a:r>
            <a:r>
              <a:rPr lang="en-US" sz="3200" kern="0" dirty="0" err="1"/>
              <a:t>ka</a:t>
            </a:r>
            <a:r>
              <a:rPr lang="en-US" sz="3200" kern="0" dirty="0"/>
              <a:t> </a:t>
            </a:r>
            <a:r>
              <a:rPr lang="en-US" sz="3200" kern="0" dirty="0" err="1"/>
              <a:t>zgjedhur</a:t>
            </a:r>
            <a:r>
              <a:rPr lang="en-US" sz="3200" kern="0" dirty="0"/>
              <a:t> </a:t>
            </a:r>
            <a:r>
              <a:rPr lang="en-US" sz="3200" kern="0" dirty="0" err="1"/>
              <a:t>Strukturat</a:t>
            </a:r>
            <a:r>
              <a:rPr lang="en-US" sz="3200" kern="0" dirty="0"/>
              <a:t> </a:t>
            </a:r>
            <a:r>
              <a:rPr lang="en-US" sz="3200" kern="0" dirty="0" err="1"/>
              <a:t>Komunitare</a:t>
            </a:r>
            <a:r>
              <a:rPr lang="en-US" sz="3200" kern="0" dirty="0"/>
              <a:t>.</a:t>
            </a:r>
          </a:p>
          <a:p>
            <a:endParaRPr lang="en-US" sz="3600" kern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err="1"/>
              <a:t>Zonat</a:t>
            </a:r>
            <a:r>
              <a:rPr lang="en-US" dirty="0"/>
              <a:t> </a:t>
            </a:r>
            <a:r>
              <a:rPr lang="en-US" dirty="0" err="1"/>
              <a:t>rurale</a:t>
            </a:r>
            <a:r>
              <a:rPr lang="en-US" dirty="0"/>
              <a:t> </a:t>
            </a:r>
            <a:r>
              <a:rPr lang="en-US" dirty="0" err="1"/>
              <a:t>janë</a:t>
            </a:r>
            <a:r>
              <a:rPr lang="en-US" dirty="0"/>
              <a:t> të </a:t>
            </a:r>
            <a:r>
              <a:rPr lang="en-US" dirty="0" err="1"/>
              <a:t>organizuar</a:t>
            </a:r>
            <a:r>
              <a:rPr lang="en-US" dirty="0"/>
              <a:t> </a:t>
            </a:r>
            <a:r>
              <a:rPr lang="en-US" dirty="0" err="1"/>
              <a:t>në</a:t>
            </a:r>
            <a:r>
              <a:rPr lang="en-US" dirty="0"/>
              <a:t> </a:t>
            </a:r>
            <a:r>
              <a:rPr lang="en-US" b="1" dirty="0"/>
              <a:t>4 </a:t>
            </a:r>
            <a:r>
              <a:rPr lang="en-US" b="1" dirty="0" err="1"/>
              <a:t>Njësi</a:t>
            </a:r>
            <a:r>
              <a:rPr lang="en-US" b="1" dirty="0"/>
              <a:t> Administrative</a:t>
            </a:r>
          </a:p>
          <a:p>
            <a:pPr marL="882650" lvl="1" indent="-342900">
              <a:buFont typeface="Wingdings" panose="05000000000000000000" pitchFamily="2" charset="2"/>
              <a:buChar char="Ø"/>
            </a:pPr>
            <a:r>
              <a:rPr lang="en-US" sz="2400" dirty="0" err="1"/>
              <a:t>Kanë</a:t>
            </a:r>
            <a:r>
              <a:rPr lang="en-US" sz="2400" dirty="0"/>
              <a:t> </a:t>
            </a: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/>
              <a:t>përbërje</a:t>
            </a:r>
            <a:r>
              <a:rPr lang="en-US" sz="2400" dirty="0"/>
              <a:t> 22</a:t>
            </a:r>
            <a:r>
              <a:rPr lang="en-US" sz="2400" b="1" dirty="0"/>
              <a:t> </a:t>
            </a:r>
            <a:r>
              <a:rPr lang="en-US" sz="2400" b="1" dirty="0" err="1"/>
              <a:t>fshatra</a:t>
            </a:r>
            <a:endParaRPr lang="en-US" sz="2400" b="1" dirty="0"/>
          </a:p>
          <a:p>
            <a:pPr marL="882650" lvl="1" indent="-342900">
              <a:buFont typeface="Wingdings" panose="05000000000000000000" pitchFamily="2" charset="2"/>
              <a:buChar char="Ø"/>
            </a:pPr>
            <a:r>
              <a:rPr lang="en-US" sz="2400" dirty="0" err="1"/>
              <a:t>Në</a:t>
            </a:r>
            <a:r>
              <a:rPr lang="en-US" sz="2400" dirty="0"/>
              <a:t> </a:t>
            </a:r>
            <a:r>
              <a:rPr lang="en-US" sz="2400" dirty="0" err="1"/>
              <a:t>secilin</a:t>
            </a:r>
            <a:r>
              <a:rPr lang="en-US" sz="2400" dirty="0"/>
              <a:t> </a:t>
            </a:r>
            <a:r>
              <a:rPr lang="en-US" sz="2400" dirty="0" err="1"/>
              <a:t>fshat</a:t>
            </a:r>
            <a:r>
              <a:rPr lang="en-US" sz="2400" dirty="0"/>
              <a:t> </a:t>
            </a:r>
            <a:r>
              <a:rPr lang="en-US" sz="2400" dirty="0" err="1"/>
              <a:t>janë</a:t>
            </a:r>
            <a:r>
              <a:rPr lang="en-US" sz="2400" dirty="0"/>
              <a:t> </a:t>
            </a:r>
            <a:r>
              <a:rPr lang="en-US" sz="2400" dirty="0" err="1"/>
              <a:t>zgjedhur</a:t>
            </a:r>
            <a:r>
              <a:rPr lang="en-US" sz="2400" dirty="0"/>
              <a:t> </a:t>
            </a:r>
            <a:r>
              <a:rPr lang="en-US" sz="2400" b="1" dirty="0" err="1"/>
              <a:t>Kryesia</a:t>
            </a:r>
            <a:r>
              <a:rPr lang="en-US" sz="2400" b="1" dirty="0"/>
              <a:t> </a:t>
            </a:r>
            <a:r>
              <a:rPr lang="en-US" sz="2400" b="1" dirty="0" err="1"/>
              <a:t>dhe</a:t>
            </a:r>
            <a:r>
              <a:rPr lang="en-US" sz="2400" b="1" dirty="0"/>
              <a:t> </a:t>
            </a:r>
            <a:r>
              <a:rPr lang="en-US" sz="2400" b="1" dirty="0" err="1"/>
              <a:t>Kryetari</a:t>
            </a:r>
            <a:r>
              <a:rPr lang="en-US" sz="2400" b="1" dirty="0"/>
              <a:t> i </a:t>
            </a:r>
            <a:r>
              <a:rPr lang="en-US" sz="2400" b="1" dirty="0" err="1"/>
              <a:t>fshatit</a:t>
            </a:r>
            <a:r>
              <a:rPr lang="en-US" sz="2400" dirty="0"/>
              <a:t>.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977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6344" y="246888"/>
            <a:ext cx="11128248" cy="612648"/>
          </a:xfrm>
        </p:spPr>
        <p:txBody>
          <a:bodyPr/>
          <a:lstStyle/>
          <a:p>
            <a:r>
              <a:rPr lang="en-US" sz="2800" dirty="0" err="1"/>
              <a:t>Vendimarrje</a:t>
            </a:r>
            <a:r>
              <a:rPr lang="en-US" sz="2800" dirty="0"/>
              <a:t> të </a:t>
            </a:r>
            <a:r>
              <a:rPr lang="en-US" sz="2800" dirty="0" err="1"/>
              <a:t>rëndësishme</a:t>
            </a:r>
            <a:r>
              <a:rPr lang="en-US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këshillit</a:t>
            </a:r>
            <a:r>
              <a:rPr lang="en-US" sz="2800" dirty="0"/>
              <a:t> / </a:t>
            </a:r>
            <a:r>
              <a:rPr lang="en-US" sz="2800" dirty="0" err="1"/>
              <a:t>Dokumenta</a:t>
            </a:r>
            <a:r>
              <a:rPr lang="en-US" sz="2800" dirty="0"/>
              <a:t> </a:t>
            </a:r>
            <a:r>
              <a:rPr lang="en-US" sz="2800" dirty="0" err="1"/>
              <a:t>strategjikë</a:t>
            </a:r>
            <a:r>
              <a:rPr lang="en-US" sz="28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47472" y="1057281"/>
            <a:ext cx="11722608" cy="4971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 err="1">
                <a:latin typeface="+mn-lt"/>
              </a:rPr>
              <a:t>Plani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i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Përgjithshëm</a:t>
            </a:r>
            <a:r>
              <a:rPr lang="en-US" sz="2400" b="1" dirty="0">
                <a:latin typeface="+mn-lt"/>
              </a:rPr>
              <a:t> Vendor</a:t>
            </a:r>
            <a:r>
              <a:rPr lang="en-US" sz="2400" dirty="0">
                <a:latin typeface="+mn-lt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+mn-lt"/>
              </a:rPr>
              <a:t>Plani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</a:t>
            </a:r>
            <a:r>
              <a:rPr lang="en-US" sz="2400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menaxhimit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te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b="1" dirty="0" err="1">
                <a:latin typeface="+mn-lt"/>
              </a:rPr>
              <a:t>mbetjeve</a:t>
            </a:r>
            <a:r>
              <a:rPr lang="en-US" sz="2400" dirty="0">
                <a:latin typeface="+mn-lt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+mn-lt"/>
              </a:rPr>
              <a:t>Plani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Afatmesëm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Parauniversitar</a:t>
            </a:r>
            <a:r>
              <a:rPr lang="en-US" sz="2400" dirty="0">
                <a:latin typeface="+mn-lt"/>
              </a:rPr>
              <a:t> 2025 - 2028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a-DK" sz="2400" dirty="0">
                <a:latin typeface="+mn-lt"/>
              </a:rPr>
              <a:t>Plani i Kujdesit Social, 2024 - 2027</a:t>
            </a:r>
            <a:endParaRPr lang="en-US" sz="2400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+mn-lt"/>
              </a:rPr>
              <a:t>Plani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Lokal</a:t>
            </a:r>
            <a:r>
              <a:rPr lang="en-US" sz="2400" dirty="0">
                <a:latin typeface="+mn-lt"/>
              </a:rPr>
              <a:t> i </a:t>
            </a:r>
            <a:r>
              <a:rPr lang="en-US" sz="2400" dirty="0" err="1">
                <a:latin typeface="+mn-lt"/>
              </a:rPr>
              <a:t>Menaxhimit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të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Integruar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të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Mbetjeve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të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Ngurta</a:t>
            </a:r>
            <a:r>
              <a:rPr lang="en-US" sz="2400" dirty="0">
                <a:latin typeface="+mn-lt"/>
              </a:rPr>
              <a:t> Urbane 2024-2029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+mn-lt"/>
              </a:rPr>
              <a:t>Plani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Bashkiak</a:t>
            </a:r>
            <a:r>
              <a:rPr lang="en-US" sz="2400" dirty="0">
                <a:latin typeface="+mn-lt"/>
              </a:rPr>
              <a:t> i </a:t>
            </a:r>
            <a:r>
              <a:rPr lang="en-US" sz="2400" dirty="0" err="1">
                <a:latin typeface="+mn-lt"/>
              </a:rPr>
              <a:t>Veprimit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për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Energjinë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dhe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Klimën</a:t>
            </a:r>
            <a:endParaRPr lang="en-US" sz="2400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+mn-lt"/>
              </a:rPr>
              <a:t>Plani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Përshtatjes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ndaj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Ndryshimeve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Klimatike</a:t>
            </a:r>
            <a:r>
              <a:rPr lang="en-US" sz="2400" dirty="0">
                <a:latin typeface="+mn-lt"/>
              </a:rPr>
              <a:t> 2024-2040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+mn-lt"/>
              </a:rPr>
              <a:t>Plani</a:t>
            </a:r>
            <a:r>
              <a:rPr lang="en-US" sz="2400" dirty="0">
                <a:latin typeface="+mn-lt"/>
              </a:rPr>
              <a:t> Plane </a:t>
            </a:r>
            <a:r>
              <a:rPr lang="en-US" sz="2400" dirty="0" err="1">
                <a:latin typeface="+mn-lt"/>
              </a:rPr>
              <a:t>të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tjera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për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fusha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specifike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2536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err="1"/>
              <a:t>Vendimarrja</a:t>
            </a:r>
            <a:r>
              <a:rPr lang="en-US" sz="2800" dirty="0"/>
              <a:t> e </a:t>
            </a:r>
            <a:r>
              <a:rPr lang="en-US" sz="2800" dirty="0" err="1"/>
              <a:t>këshillit</a:t>
            </a:r>
            <a:r>
              <a:rPr lang="en-US" sz="2800" dirty="0"/>
              <a:t>.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71474" y="758825"/>
            <a:ext cx="11698605" cy="5327651"/>
          </a:xfrm>
          <a:prstGeom prst="rect">
            <a:avLst/>
          </a:prstGeom>
        </p:spPr>
        <p:txBody>
          <a:bodyPr/>
          <a:lstStyle>
            <a:lvl1pPr marL="177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defRPr sz="2400" b="0" i="0">
                <a:solidFill>
                  <a:srgbClr val="373737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5397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73737"/>
                </a:solidFill>
                <a:latin typeface="+mn-lt"/>
                <a:ea typeface="+mn-ea"/>
              </a:defRPr>
            </a:lvl2pPr>
            <a:lvl3pPr marL="8953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73737"/>
                </a:solidFill>
                <a:latin typeface="+mn-lt"/>
                <a:ea typeface="+mn-ea"/>
              </a:defRPr>
            </a:lvl3pPr>
            <a:lvl4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73737"/>
                </a:solidFill>
                <a:latin typeface="+mn-lt"/>
                <a:ea typeface="+mn-ea"/>
              </a:defRPr>
            </a:lvl4pPr>
            <a:lvl5pPr marL="16129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73737"/>
                </a:solidFill>
                <a:latin typeface="+mn-lt"/>
                <a:ea typeface="+mn-ea"/>
              </a:defRPr>
            </a:lvl5pPr>
            <a:lvl6pPr marL="20701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5273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9845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4417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b="1" kern="0" dirty="0" err="1"/>
              <a:t>Për</a:t>
            </a:r>
            <a:r>
              <a:rPr lang="en-US" b="1" kern="0" dirty="0"/>
              <a:t> </a:t>
            </a:r>
            <a:r>
              <a:rPr lang="en-US" b="1" kern="0" dirty="0" err="1"/>
              <a:t>vitin</a:t>
            </a:r>
            <a:r>
              <a:rPr lang="en-US" b="1" kern="0" dirty="0"/>
              <a:t> 2024.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kern="0" dirty="0" err="1"/>
              <a:t>Këshilli</a:t>
            </a:r>
            <a:r>
              <a:rPr lang="en-US" kern="0" dirty="0"/>
              <a:t> </a:t>
            </a:r>
            <a:r>
              <a:rPr lang="en-US" kern="0" dirty="0" err="1"/>
              <a:t>i</a:t>
            </a:r>
            <a:r>
              <a:rPr lang="en-US" kern="0" dirty="0"/>
              <a:t> </a:t>
            </a:r>
            <a:r>
              <a:rPr lang="en-US" kern="0" dirty="0" err="1"/>
              <a:t>Bashkisë</a:t>
            </a:r>
            <a:r>
              <a:rPr lang="en-US" kern="0" dirty="0"/>
              <a:t> ka </a:t>
            </a:r>
            <a:r>
              <a:rPr lang="en-US" kern="0" dirty="0" err="1"/>
              <a:t>zhvilluar</a:t>
            </a:r>
            <a:r>
              <a:rPr lang="en-US" kern="0" dirty="0"/>
              <a:t> </a:t>
            </a:r>
            <a:r>
              <a:rPr lang="en-US" b="1" kern="0" dirty="0"/>
              <a:t>15 </a:t>
            </a:r>
            <a:r>
              <a:rPr lang="en-US" b="1" kern="0" dirty="0" err="1"/>
              <a:t>mbledhje</a:t>
            </a:r>
            <a:r>
              <a:rPr lang="en-US" b="1" kern="0" dirty="0"/>
              <a:t> </a:t>
            </a:r>
          </a:p>
          <a:p>
            <a:pPr marL="882650" lvl="1" indent="-342900" algn="just">
              <a:buFont typeface="Wingdings" panose="05000000000000000000" pitchFamily="2" charset="2"/>
              <a:buChar char="Ø"/>
            </a:pPr>
            <a:r>
              <a:rPr lang="en-US" sz="2000" b="1" kern="0" dirty="0"/>
              <a:t>Ka </a:t>
            </a:r>
            <a:r>
              <a:rPr lang="en-US" sz="2000" b="1" kern="0" dirty="0" err="1"/>
              <a:t>marrë</a:t>
            </a:r>
            <a:r>
              <a:rPr lang="en-US" sz="2000" b="1" kern="0" dirty="0"/>
              <a:t> 122 </a:t>
            </a:r>
            <a:r>
              <a:rPr lang="en-US" sz="2000" b="1" kern="0" dirty="0" err="1"/>
              <a:t>vendime</a:t>
            </a:r>
            <a:r>
              <a:rPr lang="en-US" sz="2000" b="1" kern="0" dirty="0"/>
              <a:t> </a:t>
            </a:r>
          </a:p>
          <a:p>
            <a:pPr lvl="1" indent="0" algn="just">
              <a:buFontTx/>
              <a:buNone/>
            </a:pPr>
            <a:r>
              <a:rPr lang="en-US" sz="2000" b="1" kern="0" dirty="0"/>
              <a:t>(</a:t>
            </a:r>
            <a:r>
              <a:rPr lang="en-US" sz="2000" kern="0" dirty="0" err="1"/>
              <a:t>kryesisht</a:t>
            </a:r>
            <a:r>
              <a:rPr lang="en-US" sz="2000" kern="0" dirty="0"/>
              <a:t> </a:t>
            </a:r>
            <a:r>
              <a:rPr lang="en-US" sz="2000" kern="0" dirty="0" err="1"/>
              <a:t>në</a:t>
            </a:r>
            <a:r>
              <a:rPr lang="en-US" sz="2000" kern="0" dirty="0"/>
              <a:t> </a:t>
            </a:r>
            <a:r>
              <a:rPr lang="en-US" sz="2000" kern="0" dirty="0" err="1"/>
              <a:t>fushën</a:t>
            </a:r>
            <a:r>
              <a:rPr lang="en-US" sz="2000" kern="0" dirty="0"/>
              <a:t> e </a:t>
            </a:r>
            <a:r>
              <a:rPr lang="en-US" sz="2000" kern="0" dirty="0" err="1"/>
              <a:t>miratimit</a:t>
            </a:r>
            <a:r>
              <a:rPr lang="en-US" sz="2000" kern="0" dirty="0"/>
              <a:t> të </a:t>
            </a:r>
            <a:r>
              <a:rPr lang="en-US" sz="2000" kern="0" dirty="0" err="1"/>
              <a:t>buxhetit</a:t>
            </a:r>
            <a:r>
              <a:rPr lang="en-US" sz="2000" kern="0" dirty="0"/>
              <a:t>, </a:t>
            </a:r>
            <a:r>
              <a:rPr lang="en-US" sz="2000" kern="0" dirty="0" err="1"/>
              <a:t>përmirësimin</a:t>
            </a:r>
            <a:r>
              <a:rPr lang="en-US" sz="2000" kern="0" dirty="0"/>
              <a:t> e </a:t>
            </a:r>
            <a:r>
              <a:rPr lang="en-US" sz="2000" kern="0" dirty="0" err="1"/>
              <a:t>shërbimeve</a:t>
            </a:r>
            <a:r>
              <a:rPr lang="en-US" sz="2000" kern="0" dirty="0"/>
              <a:t>, </a:t>
            </a:r>
            <a:r>
              <a:rPr lang="en-US" sz="2000" kern="0" dirty="0" err="1"/>
              <a:t>çështje</a:t>
            </a:r>
            <a:r>
              <a:rPr lang="en-US" sz="2000" kern="0" dirty="0"/>
              <a:t> </a:t>
            </a:r>
            <a:r>
              <a:rPr lang="en-US" sz="2000" kern="0" dirty="0" err="1"/>
              <a:t>sociale</a:t>
            </a:r>
            <a:r>
              <a:rPr lang="en-US" sz="2000" kern="0" dirty="0"/>
              <a:t>, </a:t>
            </a:r>
            <a:r>
              <a:rPr lang="en-US" sz="2000" kern="0" dirty="0" err="1"/>
              <a:t>dhënien</a:t>
            </a:r>
            <a:r>
              <a:rPr lang="en-US" sz="2000" kern="0" dirty="0"/>
              <a:t> e </a:t>
            </a:r>
            <a:r>
              <a:rPr lang="en-US" sz="2000" kern="0" dirty="0" err="1"/>
              <a:t>tokave</a:t>
            </a:r>
            <a:r>
              <a:rPr lang="en-US" sz="2000" kern="0" dirty="0"/>
              <a:t> </a:t>
            </a:r>
            <a:r>
              <a:rPr lang="en-US" sz="2000" kern="0" dirty="0" err="1"/>
              <a:t>më</a:t>
            </a:r>
            <a:r>
              <a:rPr lang="en-US" sz="2000" kern="0" dirty="0"/>
              <a:t> </a:t>
            </a:r>
            <a:r>
              <a:rPr lang="en-US" sz="2000" kern="0" dirty="0" err="1"/>
              <a:t>qera</a:t>
            </a:r>
            <a:r>
              <a:rPr lang="en-US" sz="2000" kern="0" dirty="0"/>
              <a:t>, </a:t>
            </a:r>
            <a:r>
              <a:rPr lang="en-US" sz="2000" kern="0" dirty="0" err="1"/>
              <a:t>etj</a:t>
            </a:r>
            <a:r>
              <a:rPr lang="en-US" sz="2000" kern="0" dirty="0"/>
              <a:t>.)</a:t>
            </a:r>
          </a:p>
          <a:p>
            <a:pPr marL="342900" lvl="1" indent="-342900" algn="just">
              <a:buFont typeface="Wingdings" panose="05000000000000000000" pitchFamily="2" charset="2"/>
              <a:buChar char="Ø"/>
            </a:pPr>
            <a:r>
              <a:rPr lang="en-US" sz="2400" kern="0" dirty="0" err="1">
                <a:solidFill>
                  <a:schemeClr val="tx1"/>
                </a:solidFill>
                <a:latin typeface="+mj-lt"/>
              </a:rPr>
              <a:t>Komisionet</a:t>
            </a:r>
            <a:r>
              <a:rPr lang="en-US" sz="2400" kern="0" dirty="0">
                <a:solidFill>
                  <a:schemeClr val="tx1"/>
                </a:solidFill>
                <a:latin typeface="+mj-lt"/>
              </a:rPr>
              <a:t> e </a:t>
            </a:r>
            <a:r>
              <a:rPr lang="en-US" sz="2400" kern="0" dirty="0" err="1">
                <a:solidFill>
                  <a:schemeClr val="tx1"/>
                </a:solidFill>
                <a:latin typeface="+mj-lt"/>
              </a:rPr>
              <a:t>Këshillit</a:t>
            </a:r>
            <a:r>
              <a:rPr lang="en-US" sz="24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kern="0" dirty="0" err="1">
                <a:solidFill>
                  <a:schemeClr val="tx1"/>
                </a:solidFill>
                <a:latin typeface="+mj-lt"/>
              </a:rPr>
              <a:t>kanë</a:t>
            </a:r>
            <a:r>
              <a:rPr lang="en-US" sz="2400" kern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kern="0" dirty="0" err="1">
                <a:solidFill>
                  <a:schemeClr val="tx1"/>
                </a:solidFill>
                <a:latin typeface="+mj-lt"/>
              </a:rPr>
              <a:t>zhvilluar</a:t>
            </a:r>
            <a:r>
              <a:rPr lang="en-US" sz="2400" kern="0" dirty="0">
                <a:solidFill>
                  <a:schemeClr val="tx1"/>
                </a:solidFill>
                <a:latin typeface="+mj-lt"/>
              </a:rPr>
              <a:t> 12</a:t>
            </a:r>
            <a:r>
              <a:rPr lang="en-US" sz="2400" kern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kern="0" dirty="0" err="1">
                <a:solidFill>
                  <a:schemeClr val="tx1"/>
                </a:solidFill>
                <a:latin typeface="+mj-lt"/>
              </a:rPr>
              <a:t>mbledhje</a:t>
            </a:r>
            <a:endParaRPr lang="en-US" sz="2400" kern="0" dirty="0">
              <a:solidFill>
                <a:schemeClr val="tx1"/>
              </a:solidFill>
              <a:latin typeface="+mj-lt"/>
            </a:endParaRPr>
          </a:p>
          <a:p>
            <a:pPr marL="514350" lvl="1" indent="0" algn="just">
              <a:buFontTx/>
              <a:buNone/>
            </a:pPr>
            <a:r>
              <a:rPr lang="en-US" sz="2000" kern="0" dirty="0"/>
              <a:t>(</a:t>
            </a:r>
            <a:r>
              <a:rPr lang="en-US" sz="2000" kern="0" dirty="0" err="1"/>
              <a:t>kryesisht</a:t>
            </a:r>
            <a:r>
              <a:rPr lang="en-US" sz="2000" kern="0" dirty="0"/>
              <a:t> </a:t>
            </a:r>
            <a:r>
              <a:rPr lang="en-US" sz="2000" kern="0" dirty="0" err="1"/>
              <a:t>për</a:t>
            </a:r>
            <a:r>
              <a:rPr lang="en-US" sz="2000" kern="0" dirty="0"/>
              <a:t> </a:t>
            </a:r>
            <a:r>
              <a:rPr lang="en-US" sz="2000" kern="0" dirty="0" err="1"/>
              <a:t>çështjet</a:t>
            </a:r>
            <a:r>
              <a:rPr lang="en-US" sz="2000" kern="0" dirty="0"/>
              <a:t> </a:t>
            </a:r>
            <a:r>
              <a:rPr lang="en-US" sz="2000" kern="0" dirty="0" err="1"/>
              <a:t>financiare</a:t>
            </a:r>
            <a:r>
              <a:rPr lang="en-US" sz="2000" kern="0" dirty="0"/>
              <a:t>, </a:t>
            </a:r>
            <a:r>
              <a:rPr lang="en-US" sz="2000" kern="0" dirty="0" err="1"/>
              <a:t>sociale</a:t>
            </a:r>
            <a:r>
              <a:rPr lang="en-US" sz="2000" kern="0" dirty="0"/>
              <a:t>, infrastructure, </a:t>
            </a:r>
            <a:r>
              <a:rPr lang="en-US" sz="2000" kern="0" dirty="0" err="1"/>
              <a:t>strehim</a:t>
            </a:r>
            <a:r>
              <a:rPr lang="en-US" sz="2000" kern="0" dirty="0"/>
              <a:t>, </a:t>
            </a:r>
            <a:r>
              <a:rPr lang="en-US" sz="2000" kern="0" dirty="0" err="1"/>
              <a:t>arsimin</a:t>
            </a:r>
            <a:r>
              <a:rPr lang="en-US" sz="2000" kern="0" dirty="0"/>
              <a:t>, </a:t>
            </a:r>
            <a:r>
              <a:rPr lang="en-US" sz="2000" kern="0" dirty="0" err="1"/>
              <a:t>kulturën</a:t>
            </a:r>
            <a:r>
              <a:rPr lang="en-US" sz="2000" kern="0" dirty="0"/>
              <a:t> </a:t>
            </a:r>
            <a:r>
              <a:rPr lang="en-US" sz="2000" kern="0" dirty="0" err="1"/>
              <a:t>etj</a:t>
            </a:r>
            <a:r>
              <a:rPr lang="en-US" sz="2000" kern="0" dirty="0"/>
              <a:t>.)</a:t>
            </a:r>
          </a:p>
          <a:p>
            <a:pPr algn="just"/>
            <a:endParaRPr lang="en-US" b="1" kern="0" dirty="0"/>
          </a:p>
          <a:p>
            <a:pPr algn="just"/>
            <a:r>
              <a:rPr lang="en-US" b="1" kern="0" dirty="0" err="1"/>
              <a:t>Për</a:t>
            </a:r>
            <a:r>
              <a:rPr lang="en-US" b="1" kern="0" dirty="0"/>
              <a:t> </a:t>
            </a:r>
            <a:r>
              <a:rPr lang="en-US" b="1" kern="0" dirty="0" err="1"/>
              <a:t>vitin</a:t>
            </a:r>
            <a:r>
              <a:rPr lang="en-US" b="1" kern="0" dirty="0"/>
              <a:t> 2025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kern="0" dirty="0"/>
              <a:t>Deri </a:t>
            </a:r>
            <a:r>
              <a:rPr lang="en-US" kern="0" dirty="0" err="1"/>
              <a:t>në</a:t>
            </a:r>
            <a:r>
              <a:rPr lang="en-US" kern="0" dirty="0"/>
              <a:t> </a:t>
            </a:r>
            <a:r>
              <a:rPr lang="en-US" kern="0" dirty="0" err="1"/>
              <a:t>muajin</a:t>
            </a:r>
            <a:r>
              <a:rPr lang="en-US" kern="0" dirty="0"/>
              <a:t> </a:t>
            </a:r>
            <a:r>
              <a:rPr lang="en-US" kern="0" dirty="0" err="1"/>
              <a:t>Korrik</a:t>
            </a:r>
            <a:r>
              <a:rPr lang="en-US" kern="0" dirty="0"/>
              <a:t>, </a:t>
            </a:r>
            <a:r>
              <a:rPr lang="en-US" kern="0" dirty="0" err="1"/>
              <a:t>Këshilli</a:t>
            </a:r>
            <a:r>
              <a:rPr lang="en-US" kern="0" dirty="0"/>
              <a:t> </a:t>
            </a:r>
            <a:r>
              <a:rPr lang="en-US" kern="0" dirty="0" err="1"/>
              <a:t>i</a:t>
            </a:r>
            <a:r>
              <a:rPr lang="en-US" kern="0" dirty="0"/>
              <a:t> </a:t>
            </a:r>
            <a:r>
              <a:rPr lang="en-US" kern="0" dirty="0" err="1"/>
              <a:t>Bashkisë</a:t>
            </a:r>
            <a:r>
              <a:rPr lang="en-US" kern="0" dirty="0"/>
              <a:t> ka </a:t>
            </a:r>
            <a:r>
              <a:rPr lang="en-US" kern="0" dirty="0" err="1"/>
              <a:t>zhvilluar</a:t>
            </a:r>
            <a:r>
              <a:rPr lang="en-US" kern="0" dirty="0"/>
              <a:t> </a:t>
            </a:r>
            <a:r>
              <a:rPr lang="en-US" b="1" kern="0" dirty="0"/>
              <a:t>6 </a:t>
            </a:r>
            <a:r>
              <a:rPr lang="en-US" b="1" kern="0" dirty="0" err="1"/>
              <a:t>mbledhje</a:t>
            </a:r>
            <a:r>
              <a:rPr lang="en-US" b="1" kern="0" dirty="0"/>
              <a:t> </a:t>
            </a:r>
          </a:p>
          <a:p>
            <a:pPr marL="854075" indent="-342900" algn="just">
              <a:buFont typeface="Wingdings" panose="05000000000000000000" pitchFamily="2" charset="2"/>
              <a:buChar char="Ø"/>
            </a:pPr>
            <a:r>
              <a:rPr lang="en-US" sz="2000" kern="0" dirty="0"/>
              <a:t>Ka </a:t>
            </a:r>
            <a:r>
              <a:rPr lang="en-US" sz="2000" kern="0" dirty="0" err="1"/>
              <a:t>marrë</a:t>
            </a:r>
            <a:r>
              <a:rPr lang="en-US" sz="2000" kern="0" dirty="0"/>
              <a:t> </a:t>
            </a:r>
            <a:r>
              <a:rPr lang="en-US" sz="2000" b="1" kern="0" dirty="0"/>
              <a:t>52 </a:t>
            </a:r>
            <a:r>
              <a:rPr lang="en-US" sz="2000" b="1" kern="0" dirty="0" err="1"/>
              <a:t>vendime</a:t>
            </a:r>
            <a:r>
              <a:rPr lang="en-US" sz="2000" kern="0" dirty="0"/>
              <a:t>, </a:t>
            </a:r>
          </a:p>
          <a:p>
            <a:pPr marL="574675" algn="just"/>
            <a:r>
              <a:rPr lang="en-US" sz="2000" kern="0" dirty="0"/>
              <a:t>(</a:t>
            </a:r>
            <a:r>
              <a:rPr lang="en-US" sz="2000" kern="0" dirty="0" err="1"/>
              <a:t>kryesisht</a:t>
            </a:r>
            <a:r>
              <a:rPr lang="en-US" sz="2000" kern="0" dirty="0"/>
              <a:t> </a:t>
            </a:r>
            <a:r>
              <a:rPr lang="en-US" sz="2000" kern="0" dirty="0" err="1"/>
              <a:t>në</a:t>
            </a:r>
            <a:r>
              <a:rPr lang="en-US" sz="2000" kern="0" dirty="0"/>
              <a:t> </a:t>
            </a:r>
            <a:r>
              <a:rPr lang="en-US" sz="2000" kern="0" dirty="0" err="1"/>
              <a:t>fushën</a:t>
            </a:r>
            <a:r>
              <a:rPr lang="en-US" sz="2000" kern="0" dirty="0"/>
              <a:t> </a:t>
            </a:r>
            <a:r>
              <a:rPr lang="en-US" sz="2000" kern="0" dirty="0" err="1"/>
              <a:t>ekonomike</a:t>
            </a:r>
            <a:r>
              <a:rPr lang="en-US" sz="2000" kern="0" dirty="0"/>
              <a:t>, </a:t>
            </a:r>
            <a:r>
              <a:rPr lang="en-US" sz="2000" kern="0" dirty="0" err="1"/>
              <a:t>për</a:t>
            </a:r>
            <a:r>
              <a:rPr lang="en-US" sz="2000" kern="0" dirty="0"/>
              <a:t> </a:t>
            </a:r>
            <a:r>
              <a:rPr lang="en-US" sz="2000" kern="0" dirty="0" err="1"/>
              <a:t>projektet</a:t>
            </a:r>
            <a:r>
              <a:rPr lang="en-US" sz="2000" kern="0" dirty="0"/>
              <a:t> </a:t>
            </a:r>
            <a:r>
              <a:rPr lang="en-US" sz="2000" kern="0" dirty="0" err="1"/>
              <a:t>në</a:t>
            </a:r>
            <a:r>
              <a:rPr lang="en-US" sz="2000" kern="0" dirty="0"/>
              <a:t> </a:t>
            </a:r>
            <a:r>
              <a:rPr lang="en-US" sz="2000" kern="0" dirty="0" err="1"/>
              <a:t>infrastrukturë</a:t>
            </a:r>
            <a:r>
              <a:rPr lang="en-US" sz="2000" kern="0" dirty="0"/>
              <a:t>, </a:t>
            </a:r>
            <a:r>
              <a:rPr lang="en-US" sz="2000" kern="0" dirty="0" err="1"/>
              <a:t>sociale</a:t>
            </a:r>
            <a:r>
              <a:rPr lang="en-US" sz="2000" kern="0" dirty="0"/>
              <a:t> </a:t>
            </a:r>
            <a:r>
              <a:rPr lang="en-US" sz="2000" kern="0" dirty="0" err="1"/>
              <a:t>etj</a:t>
            </a:r>
            <a:r>
              <a:rPr lang="en-US" sz="2000" kern="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639647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Marrëdhëniet</a:t>
            </a:r>
            <a:r>
              <a:rPr lang="en-US" sz="2800" dirty="0"/>
              <a:t> e </a:t>
            </a:r>
            <a:r>
              <a:rPr lang="en-US" sz="2800" dirty="0" err="1"/>
              <a:t>këshillit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297804" y="1369209"/>
            <a:ext cx="5101510" cy="4125899"/>
            <a:chOff x="282214" y="993523"/>
            <a:chExt cx="5086812" cy="5613599"/>
          </a:xfrm>
        </p:grpSpPr>
        <p:grpSp>
          <p:nvGrpSpPr>
            <p:cNvPr id="8" name="Gruppieren 340"/>
            <p:cNvGrpSpPr/>
            <p:nvPr/>
          </p:nvGrpSpPr>
          <p:grpSpPr>
            <a:xfrm>
              <a:off x="2458795" y="4264935"/>
              <a:ext cx="2636720" cy="2342187"/>
              <a:chOff x="4300224" y="4159060"/>
              <a:chExt cx="2706016" cy="2592668"/>
            </a:xfrm>
          </p:grpSpPr>
          <p:grpSp>
            <p:nvGrpSpPr>
              <p:cNvPr id="364" name="Gruppieren 341"/>
              <p:cNvGrpSpPr/>
              <p:nvPr/>
            </p:nvGrpSpPr>
            <p:grpSpPr>
              <a:xfrm rot="20365225">
                <a:off x="5133734" y="4176606"/>
                <a:ext cx="291441" cy="844050"/>
                <a:chOff x="3483987" y="2004149"/>
                <a:chExt cx="1006134" cy="2648987"/>
              </a:xfrm>
              <a:solidFill>
                <a:srgbClr val="FFC000"/>
              </a:solidFill>
            </p:grpSpPr>
            <p:sp>
              <p:nvSpPr>
                <p:cNvPr id="484" name="Abgerundetes Rechteck 461"/>
                <p:cNvSpPr/>
                <p:nvPr/>
              </p:nvSpPr>
              <p:spPr>
                <a:xfrm>
                  <a:off x="3483987" y="2509196"/>
                  <a:ext cx="1006134" cy="431650"/>
                </a:xfrm>
                <a:prstGeom prst="roundRect">
                  <a:avLst>
                    <a:gd name="adj" fmla="val 369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85" name="Ellipse 462"/>
                <p:cNvSpPr/>
                <p:nvPr/>
              </p:nvSpPr>
              <p:spPr>
                <a:xfrm>
                  <a:off x="4319416" y="3315369"/>
                  <a:ext cx="169463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86" name="Rechteck 463"/>
                <p:cNvSpPr/>
                <p:nvPr/>
              </p:nvSpPr>
              <p:spPr>
                <a:xfrm>
                  <a:off x="4323548" y="2739022"/>
                  <a:ext cx="166572" cy="66916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87" name="Ellipse 464"/>
                <p:cNvSpPr/>
                <p:nvPr/>
              </p:nvSpPr>
              <p:spPr>
                <a:xfrm>
                  <a:off x="3724307" y="4467497"/>
                  <a:ext cx="248111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88" name="Rechteck 465"/>
                <p:cNvSpPr/>
                <p:nvPr/>
              </p:nvSpPr>
              <p:spPr>
                <a:xfrm>
                  <a:off x="3720606" y="2924944"/>
                  <a:ext cx="243878" cy="16353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89" name="Ellipse 466"/>
                <p:cNvSpPr/>
                <p:nvPr/>
              </p:nvSpPr>
              <p:spPr>
                <a:xfrm>
                  <a:off x="4032681" y="4467497"/>
                  <a:ext cx="248111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90" name="Rechteck 467"/>
                <p:cNvSpPr/>
                <p:nvPr/>
              </p:nvSpPr>
              <p:spPr>
                <a:xfrm>
                  <a:off x="4033743" y="2924944"/>
                  <a:ext cx="243878" cy="16353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91" name="Rechteck 468"/>
                <p:cNvSpPr/>
                <p:nvPr/>
              </p:nvSpPr>
              <p:spPr>
                <a:xfrm>
                  <a:off x="3962442" y="2924944"/>
                  <a:ext cx="77706" cy="83920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92" name="Ellipse 469"/>
                <p:cNvSpPr/>
                <p:nvPr/>
              </p:nvSpPr>
              <p:spPr>
                <a:xfrm>
                  <a:off x="3734891" y="2004149"/>
                  <a:ext cx="493186" cy="46387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93" name="Ellipse 470"/>
                <p:cNvSpPr/>
                <p:nvPr/>
              </p:nvSpPr>
              <p:spPr>
                <a:xfrm>
                  <a:off x="3487748" y="3320132"/>
                  <a:ext cx="169463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94" name="Rechteck 471"/>
                <p:cNvSpPr/>
                <p:nvPr/>
              </p:nvSpPr>
              <p:spPr>
                <a:xfrm>
                  <a:off x="3485530" y="2743785"/>
                  <a:ext cx="166572" cy="66916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</p:grpSp>
          <p:grpSp>
            <p:nvGrpSpPr>
              <p:cNvPr id="365" name="Gruppieren 342"/>
              <p:cNvGrpSpPr/>
              <p:nvPr/>
            </p:nvGrpSpPr>
            <p:grpSpPr>
              <a:xfrm rot="7245024">
                <a:off x="6306912" y="5486993"/>
                <a:ext cx="291441" cy="844050"/>
                <a:chOff x="3483987" y="2004149"/>
                <a:chExt cx="1006134" cy="2648987"/>
              </a:xfrm>
              <a:solidFill>
                <a:srgbClr val="FF9933"/>
              </a:solidFill>
            </p:grpSpPr>
            <p:sp>
              <p:nvSpPr>
                <p:cNvPr id="473" name="Abgerundetes Rechteck 450"/>
                <p:cNvSpPr/>
                <p:nvPr/>
              </p:nvSpPr>
              <p:spPr>
                <a:xfrm>
                  <a:off x="3483987" y="2509196"/>
                  <a:ext cx="1006134" cy="431650"/>
                </a:xfrm>
                <a:prstGeom prst="roundRect">
                  <a:avLst>
                    <a:gd name="adj" fmla="val 369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74" name="Ellipse 451"/>
                <p:cNvSpPr/>
                <p:nvPr/>
              </p:nvSpPr>
              <p:spPr>
                <a:xfrm>
                  <a:off x="4319416" y="3315369"/>
                  <a:ext cx="169463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75" name="Rechteck 452"/>
                <p:cNvSpPr/>
                <p:nvPr/>
              </p:nvSpPr>
              <p:spPr>
                <a:xfrm>
                  <a:off x="4323548" y="2739022"/>
                  <a:ext cx="166572" cy="66916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76" name="Ellipse 453"/>
                <p:cNvSpPr/>
                <p:nvPr/>
              </p:nvSpPr>
              <p:spPr>
                <a:xfrm>
                  <a:off x="3724307" y="4467497"/>
                  <a:ext cx="248111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77" name="Rechteck 454"/>
                <p:cNvSpPr/>
                <p:nvPr/>
              </p:nvSpPr>
              <p:spPr>
                <a:xfrm>
                  <a:off x="3720606" y="2924944"/>
                  <a:ext cx="243878" cy="16353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78" name="Ellipse 455"/>
                <p:cNvSpPr/>
                <p:nvPr/>
              </p:nvSpPr>
              <p:spPr>
                <a:xfrm>
                  <a:off x="4032681" y="4467497"/>
                  <a:ext cx="248111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79" name="Rechteck 456"/>
                <p:cNvSpPr/>
                <p:nvPr/>
              </p:nvSpPr>
              <p:spPr>
                <a:xfrm>
                  <a:off x="4033743" y="2924944"/>
                  <a:ext cx="243878" cy="16353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80" name="Rechteck 457"/>
                <p:cNvSpPr/>
                <p:nvPr/>
              </p:nvSpPr>
              <p:spPr>
                <a:xfrm>
                  <a:off x="3962442" y="2924944"/>
                  <a:ext cx="77706" cy="83920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81" name="Ellipse 458"/>
                <p:cNvSpPr/>
                <p:nvPr/>
              </p:nvSpPr>
              <p:spPr>
                <a:xfrm>
                  <a:off x="3734891" y="2004149"/>
                  <a:ext cx="493186" cy="46387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82" name="Ellipse 459"/>
                <p:cNvSpPr/>
                <p:nvPr/>
              </p:nvSpPr>
              <p:spPr>
                <a:xfrm>
                  <a:off x="3487748" y="3320132"/>
                  <a:ext cx="169463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83" name="Rechteck 460"/>
                <p:cNvSpPr/>
                <p:nvPr/>
              </p:nvSpPr>
              <p:spPr>
                <a:xfrm>
                  <a:off x="3485530" y="2743785"/>
                  <a:ext cx="166572" cy="66916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</p:grpSp>
          <p:grpSp>
            <p:nvGrpSpPr>
              <p:cNvPr id="366" name="Gruppieren 343"/>
              <p:cNvGrpSpPr/>
              <p:nvPr/>
            </p:nvGrpSpPr>
            <p:grpSpPr>
              <a:xfrm rot="11730326">
                <a:off x="5291979" y="5907678"/>
                <a:ext cx="291441" cy="844050"/>
                <a:chOff x="3483987" y="2004149"/>
                <a:chExt cx="1006134" cy="2648987"/>
              </a:xfrm>
              <a:solidFill>
                <a:schemeClr val="accent6">
                  <a:lumMod val="75000"/>
                </a:schemeClr>
              </a:solidFill>
            </p:grpSpPr>
            <p:sp>
              <p:nvSpPr>
                <p:cNvPr id="462" name="Abgerundetes Rechteck 439"/>
                <p:cNvSpPr/>
                <p:nvPr/>
              </p:nvSpPr>
              <p:spPr>
                <a:xfrm>
                  <a:off x="3483987" y="2509196"/>
                  <a:ext cx="1006134" cy="431650"/>
                </a:xfrm>
                <a:prstGeom prst="roundRect">
                  <a:avLst>
                    <a:gd name="adj" fmla="val 369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63" name="Ellipse 440"/>
                <p:cNvSpPr/>
                <p:nvPr/>
              </p:nvSpPr>
              <p:spPr>
                <a:xfrm>
                  <a:off x="4319416" y="3315369"/>
                  <a:ext cx="169463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64" name="Rechteck 441"/>
                <p:cNvSpPr/>
                <p:nvPr/>
              </p:nvSpPr>
              <p:spPr>
                <a:xfrm>
                  <a:off x="4323548" y="2739022"/>
                  <a:ext cx="166572" cy="66916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65" name="Ellipse 442"/>
                <p:cNvSpPr/>
                <p:nvPr/>
              </p:nvSpPr>
              <p:spPr>
                <a:xfrm>
                  <a:off x="3724307" y="4467497"/>
                  <a:ext cx="248111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66" name="Rechteck 443"/>
                <p:cNvSpPr/>
                <p:nvPr/>
              </p:nvSpPr>
              <p:spPr>
                <a:xfrm>
                  <a:off x="3720606" y="2924944"/>
                  <a:ext cx="243878" cy="16353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67" name="Ellipse 444"/>
                <p:cNvSpPr/>
                <p:nvPr/>
              </p:nvSpPr>
              <p:spPr>
                <a:xfrm>
                  <a:off x="4032681" y="4467497"/>
                  <a:ext cx="248111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68" name="Rechteck 445"/>
                <p:cNvSpPr/>
                <p:nvPr/>
              </p:nvSpPr>
              <p:spPr>
                <a:xfrm>
                  <a:off x="4033743" y="2924944"/>
                  <a:ext cx="243878" cy="16353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69" name="Rechteck 446"/>
                <p:cNvSpPr/>
                <p:nvPr/>
              </p:nvSpPr>
              <p:spPr>
                <a:xfrm>
                  <a:off x="3962442" y="2924944"/>
                  <a:ext cx="77706" cy="83920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70" name="Ellipse 447"/>
                <p:cNvSpPr/>
                <p:nvPr/>
              </p:nvSpPr>
              <p:spPr>
                <a:xfrm>
                  <a:off x="3734891" y="2004149"/>
                  <a:ext cx="493186" cy="46387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71" name="Ellipse 448"/>
                <p:cNvSpPr/>
                <p:nvPr/>
              </p:nvSpPr>
              <p:spPr>
                <a:xfrm>
                  <a:off x="3487748" y="3320132"/>
                  <a:ext cx="169463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72" name="Rechteck 449"/>
                <p:cNvSpPr/>
                <p:nvPr/>
              </p:nvSpPr>
              <p:spPr>
                <a:xfrm>
                  <a:off x="3485530" y="2743785"/>
                  <a:ext cx="166572" cy="66916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</p:grpSp>
          <p:grpSp>
            <p:nvGrpSpPr>
              <p:cNvPr id="367" name="Gruppieren 344"/>
              <p:cNvGrpSpPr/>
              <p:nvPr/>
            </p:nvGrpSpPr>
            <p:grpSpPr>
              <a:xfrm rot="15958712">
                <a:off x="4576528" y="5097182"/>
                <a:ext cx="291441" cy="844050"/>
                <a:chOff x="3483987" y="2004149"/>
                <a:chExt cx="1006134" cy="2648987"/>
              </a:xfrm>
              <a:solidFill>
                <a:srgbClr val="FFCC66"/>
              </a:solidFill>
            </p:grpSpPr>
            <p:sp>
              <p:nvSpPr>
                <p:cNvPr id="451" name="Abgerundetes Rechteck 428"/>
                <p:cNvSpPr/>
                <p:nvPr/>
              </p:nvSpPr>
              <p:spPr>
                <a:xfrm>
                  <a:off x="3483987" y="2509196"/>
                  <a:ext cx="1006134" cy="431650"/>
                </a:xfrm>
                <a:prstGeom prst="roundRect">
                  <a:avLst>
                    <a:gd name="adj" fmla="val 369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52" name="Ellipse 429"/>
                <p:cNvSpPr/>
                <p:nvPr/>
              </p:nvSpPr>
              <p:spPr>
                <a:xfrm>
                  <a:off x="4319416" y="3315369"/>
                  <a:ext cx="169463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53" name="Rechteck 430"/>
                <p:cNvSpPr/>
                <p:nvPr/>
              </p:nvSpPr>
              <p:spPr>
                <a:xfrm>
                  <a:off x="4323548" y="2739022"/>
                  <a:ext cx="166572" cy="66916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54" name="Ellipse 431"/>
                <p:cNvSpPr/>
                <p:nvPr/>
              </p:nvSpPr>
              <p:spPr>
                <a:xfrm>
                  <a:off x="3724307" y="4467497"/>
                  <a:ext cx="248111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55" name="Rechteck 432"/>
                <p:cNvSpPr/>
                <p:nvPr/>
              </p:nvSpPr>
              <p:spPr>
                <a:xfrm>
                  <a:off x="3720606" y="2924944"/>
                  <a:ext cx="243878" cy="16353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56" name="Ellipse 433"/>
                <p:cNvSpPr/>
                <p:nvPr/>
              </p:nvSpPr>
              <p:spPr>
                <a:xfrm>
                  <a:off x="4032681" y="4467497"/>
                  <a:ext cx="248111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57" name="Rechteck 434"/>
                <p:cNvSpPr/>
                <p:nvPr/>
              </p:nvSpPr>
              <p:spPr>
                <a:xfrm>
                  <a:off x="4033743" y="2924944"/>
                  <a:ext cx="243878" cy="16353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58" name="Rechteck 435"/>
                <p:cNvSpPr/>
                <p:nvPr/>
              </p:nvSpPr>
              <p:spPr>
                <a:xfrm>
                  <a:off x="3962442" y="2924944"/>
                  <a:ext cx="77706" cy="83920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59" name="Ellipse 436"/>
                <p:cNvSpPr/>
                <p:nvPr/>
              </p:nvSpPr>
              <p:spPr>
                <a:xfrm>
                  <a:off x="3734891" y="2004149"/>
                  <a:ext cx="493186" cy="46387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60" name="Ellipse 437"/>
                <p:cNvSpPr/>
                <p:nvPr/>
              </p:nvSpPr>
              <p:spPr>
                <a:xfrm>
                  <a:off x="3487748" y="3320132"/>
                  <a:ext cx="169463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61" name="Rechteck 438"/>
                <p:cNvSpPr/>
                <p:nvPr/>
              </p:nvSpPr>
              <p:spPr>
                <a:xfrm>
                  <a:off x="3485530" y="2743785"/>
                  <a:ext cx="166572" cy="66916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</p:grpSp>
          <p:grpSp>
            <p:nvGrpSpPr>
              <p:cNvPr id="368" name="Gruppieren 345"/>
              <p:cNvGrpSpPr/>
              <p:nvPr/>
            </p:nvGrpSpPr>
            <p:grpSpPr>
              <a:xfrm rot="3067198">
                <a:off x="6169790" y="4452179"/>
                <a:ext cx="291441" cy="844050"/>
                <a:chOff x="3483987" y="2004149"/>
                <a:chExt cx="1006134" cy="2648987"/>
              </a:xfrm>
              <a:solidFill>
                <a:srgbClr val="FF9900"/>
              </a:solidFill>
            </p:grpSpPr>
            <p:sp>
              <p:nvSpPr>
                <p:cNvPr id="440" name="Abgerundetes Rechteck 417"/>
                <p:cNvSpPr/>
                <p:nvPr/>
              </p:nvSpPr>
              <p:spPr>
                <a:xfrm>
                  <a:off x="3483987" y="2509196"/>
                  <a:ext cx="1006134" cy="431650"/>
                </a:xfrm>
                <a:prstGeom prst="roundRect">
                  <a:avLst>
                    <a:gd name="adj" fmla="val 369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41" name="Ellipse 418"/>
                <p:cNvSpPr/>
                <p:nvPr/>
              </p:nvSpPr>
              <p:spPr>
                <a:xfrm>
                  <a:off x="4319416" y="3315369"/>
                  <a:ext cx="169463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42" name="Rechteck 419"/>
                <p:cNvSpPr/>
                <p:nvPr/>
              </p:nvSpPr>
              <p:spPr>
                <a:xfrm>
                  <a:off x="4323548" y="2739022"/>
                  <a:ext cx="166572" cy="66916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43" name="Ellipse 420"/>
                <p:cNvSpPr/>
                <p:nvPr/>
              </p:nvSpPr>
              <p:spPr>
                <a:xfrm>
                  <a:off x="3724307" y="4467497"/>
                  <a:ext cx="248111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44" name="Rechteck 421"/>
                <p:cNvSpPr/>
                <p:nvPr/>
              </p:nvSpPr>
              <p:spPr>
                <a:xfrm>
                  <a:off x="3720606" y="2924944"/>
                  <a:ext cx="243878" cy="16353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45" name="Ellipse 422"/>
                <p:cNvSpPr/>
                <p:nvPr/>
              </p:nvSpPr>
              <p:spPr>
                <a:xfrm>
                  <a:off x="4032681" y="4467497"/>
                  <a:ext cx="248111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46" name="Rechteck 423"/>
                <p:cNvSpPr/>
                <p:nvPr/>
              </p:nvSpPr>
              <p:spPr>
                <a:xfrm>
                  <a:off x="4033743" y="2924944"/>
                  <a:ext cx="243878" cy="16353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47" name="Rechteck 424"/>
                <p:cNvSpPr/>
                <p:nvPr/>
              </p:nvSpPr>
              <p:spPr>
                <a:xfrm>
                  <a:off x="3962442" y="2924944"/>
                  <a:ext cx="77706" cy="83920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48" name="Ellipse 425"/>
                <p:cNvSpPr/>
                <p:nvPr/>
              </p:nvSpPr>
              <p:spPr>
                <a:xfrm>
                  <a:off x="3734891" y="2004149"/>
                  <a:ext cx="493186" cy="46387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49" name="Ellipse 426"/>
                <p:cNvSpPr/>
                <p:nvPr/>
              </p:nvSpPr>
              <p:spPr>
                <a:xfrm>
                  <a:off x="3487748" y="3320132"/>
                  <a:ext cx="169463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50" name="Rechteck 427"/>
                <p:cNvSpPr/>
                <p:nvPr/>
              </p:nvSpPr>
              <p:spPr>
                <a:xfrm>
                  <a:off x="3485530" y="2743785"/>
                  <a:ext cx="166572" cy="66916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</p:grpSp>
          <p:grpSp>
            <p:nvGrpSpPr>
              <p:cNvPr id="369" name="Gruppieren 346"/>
              <p:cNvGrpSpPr/>
              <p:nvPr/>
            </p:nvGrpSpPr>
            <p:grpSpPr>
              <a:xfrm rot="9354171">
                <a:off x="5866756" y="5881357"/>
                <a:ext cx="296360" cy="830491"/>
                <a:chOff x="4783276" y="2016317"/>
                <a:chExt cx="1023116" cy="2606434"/>
              </a:xfrm>
              <a:solidFill>
                <a:srgbClr val="FFCC00"/>
              </a:solidFill>
            </p:grpSpPr>
            <p:grpSp>
              <p:nvGrpSpPr>
                <p:cNvPr id="427" name="Gruppieren 404"/>
                <p:cNvGrpSpPr/>
                <p:nvPr/>
              </p:nvGrpSpPr>
              <p:grpSpPr>
                <a:xfrm rot="1082987">
                  <a:off x="4783276" y="2677157"/>
                  <a:ext cx="172361" cy="796323"/>
                  <a:chOff x="3476434" y="2697339"/>
                  <a:chExt cx="172361" cy="796323"/>
                </a:xfrm>
                <a:grpFill/>
              </p:grpSpPr>
              <p:sp>
                <p:nvSpPr>
                  <p:cNvPr id="438" name="Ellipse 415"/>
                  <p:cNvSpPr/>
                  <p:nvPr/>
                </p:nvSpPr>
                <p:spPr>
                  <a:xfrm>
                    <a:off x="3476434" y="3308023"/>
                    <a:ext cx="169463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439" name="Rechteck 416"/>
                  <p:cNvSpPr/>
                  <p:nvPr/>
                </p:nvSpPr>
                <p:spPr>
                  <a:xfrm>
                    <a:off x="3482223" y="2697339"/>
                    <a:ext cx="166572" cy="66916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</p:grpSp>
            <p:sp>
              <p:nvSpPr>
                <p:cNvPr id="428" name="Ellipse 405"/>
                <p:cNvSpPr/>
                <p:nvPr/>
              </p:nvSpPr>
              <p:spPr>
                <a:xfrm>
                  <a:off x="5063356" y="2016317"/>
                  <a:ext cx="493186" cy="46387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29" name="Abgerundetes Rechteck 406"/>
                <p:cNvSpPr/>
                <p:nvPr/>
              </p:nvSpPr>
              <p:spPr>
                <a:xfrm>
                  <a:off x="4917751" y="2522435"/>
                  <a:ext cx="755923" cy="431650"/>
                </a:xfrm>
                <a:prstGeom prst="roundRect">
                  <a:avLst>
                    <a:gd name="adj" fmla="val 369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grpSp>
              <p:nvGrpSpPr>
                <p:cNvPr id="430" name="Gruppieren 407"/>
                <p:cNvGrpSpPr/>
                <p:nvPr/>
              </p:nvGrpSpPr>
              <p:grpSpPr>
                <a:xfrm rot="20525885">
                  <a:off x="5633548" y="2678714"/>
                  <a:ext cx="172844" cy="779045"/>
                  <a:chOff x="3481182" y="2721746"/>
                  <a:chExt cx="172844" cy="779045"/>
                </a:xfrm>
                <a:grpFill/>
              </p:grpSpPr>
              <p:sp>
                <p:nvSpPr>
                  <p:cNvPr id="436" name="Ellipse 413"/>
                  <p:cNvSpPr/>
                  <p:nvPr/>
                </p:nvSpPr>
                <p:spPr>
                  <a:xfrm>
                    <a:off x="3484563" y="3315152"/>
                    <a:ext cx="169463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437" name="Rechteck 414"/>
                  <p:cNvSpPr/>
                  <p:nvPr/>
                </p:nvSpPr>
                <p:spPr>
                  <a:xfrm>
                    <a:off x="3481182" y="2721746"/>
                    <a:ext cx="166572" cy="66916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</p:grpSp>
            <p:sp>
              <p:nvSpPr>
                <p:cNvPr id="431" name="Ellipse 408"/>
                <p:cNvSpPr/>
                <p:nvPr/>
              </p:nvSpPr>
              <p:spPr>
                <a:xfrm>
                  <a:off x="5051210" y="4437112"/>
                  <a:ext cx="205050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32" name="Rechteck 409"/>
                <p:cNvSpPr/>
                <p:nvPr/>
              </p:nvSpPr>
              <p:spPr>
                <a:xfrm>
                  <a:off x="5051905" y="3742630"/>
                  <a:ext cx="201552" cy="7664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33" name="Ellipse 410"/>
                <p:cNvSpPr/>
                <p:nvPr/>
              </p:nvSpPr>
              <p:spPr>
                <a:xfrm>
                  <a:off x="5332209" y="4434156"/>
                  <a:ext cx="205050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34" name="Rechteck 411"/>
                <p:cNvSpPr/>
                <p:nvPr/>
              </p:nvSpPr>
              <p:spPr>
                <a:xfrm>
                  <a:off x="5332904" y="3739674"/>
                  <a:ext cx="201552" cy="7664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35" name="Trapezoid 434"/>
                <p:cNvSpPr/>
                <p:nvPr/>
              </p:nvSpPr>
              <p:spPr>
                <a:xfrm>
                  <a:off x="4833041" y="2952498"/>
                  <a:ext cx="936104" cy="785589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</p:grpSp>
          <p:grpSp>
            <p:nvGrpSpPr>
              <p:cNvPr id="370" name="Gruppieren 347"/>
              <p:cNvGrpSpPr/>
              <p:nvPr/>
            </p:nvGrpSpPr>
            <p:grpSpPr>
              <a:xfrm rot="13954934">
                <a:off x="4782531" y="5620205"/>
                <a:ext cx="296360" cy="830491"/>
                <a:chOff x="4783276" y="2016317"/>
                <a:chExt cx="1023116" cy="2606434"/>
              </a:xfrm>
              <a:solidFill>
                <a:srgbClr val="FFCC00"/>
              </a:solidFill>
            </p:grpSpPr>
            <p:grpSp>
              <p:nvGrpSpPr>
                <p:cNvPr id="414" name="Gruppieren 391"/>
                <p:cNvGrpSpPr/>
                <p:nvPr/>
              </p:nvGrpSpPr>
              <p:grpSpPr>
                <a:xfrm rot="1082987">
                  <a:off x="4783276" y="2677157"/>
                  <a:ext cx="172361" cy="796323"/>
                  <a:chOff x="3476434" y="2697339"/>
                  <a:chExt cx="172361" cy="796323"/>
                </a:xfrm>
                <a:grpFill/>
              </p:grpSpPr>
              <p:sp>
                <p:nvSpPr>
                  <p:cNvPr id="425" name="Ellipse 402"/>
                  <p:cNvSpPr/>
                  <p:nvPr/>
                </p:nvSpPr>
                <p:spPr>
                  <a:xfrm>
                    <a:off x="3476434" y="3308023"/>
                    <a:ext cx="169463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426" name="Rechteck 403"/>
                  <p:cNvSpPr/>
                  <p:nvPr/>
                </p:nvSpPr>
                <p:spPr>
                  <a:xfrm>
                    <a:off x="3482223" y="2697339"/>
                    <a:ext cx="166572" cy="66916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</p:grpSp>
            <p:sp>
              <p:nvSpPr>
                <p:cNvPr id="415" name="Ellipse 392"/>
                <p:cNvSpPr/>
                <p:nvPr/>
              </p:nvSpPr>
              <p:spPr>
                <a:xfrm>
                  <a:off x="5063356" y="2016317"/>
                  <a:ext cx="493186" cy="46387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16" name="Abgerundetes Rechteck 393"/>
                <p:cNvSpPr/>
                <p:nvPr/>
              </p:nvSpPr>
              <p:spPr>
                <a:xfrm>
                  <a:off x="4917751" y="2522435"/>
                  <a:ext cx="755923" cy="431650"/>
                </a:xfrm>
                <a:prstGeom prst="roundRect">
                  <a:avLst>
                    <a:gd name="adj" fmla="val 369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grpSp>
              <p:nvGrpSpPr>
                <p:cNvPr id="417" name="Gruppieren 394"/>
                <p:cNvGrpSpPr/>
                <p:nvPr/>
              </p:nvGrpSpPr>
              <p:grpSpPr>
                <a:xfrm rot="20525885">
                  <a:off x="5633548" y="2678714"/>
                  <a:ext cx="172844" cy="779045"/>
                  <a:chOff x="3481182" y="2721746"/>
                  <a:chExt cx="172844" cy="779045"/>
                </a:xfrm>
                <a:grpFill/>
              </p:grpSpPr>
              <p:sp>
                <p:nvSpPr>
                  <p:cNvPr id="423" name="Ellipse 400"/>
                  <p:cNvSpPr/>
                  <p:nvPr/>
                </p:nvSpPr>
                <p:spPr>
                  <a:xfrm>
                    <a:off x="3484563" y="3315152"/>
                    <a:ext cx="169463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424" name="Rechteck 401"/>
                  <p:cNvSpPr/>
                  <p:nvPr/>
                </p:nvSpPr>
                <p:spPr>
                  <a:xfrm>
                    <a:off x="3481182" y="2721746"/>
                    <a:ext cx="166572" cy="66916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</p:grpSp>
            <p:sp>
              <p:nvSpPr>
                <p:cNvPr id="418" name="Ellipse 395"/>
                <p:cNvSpPr/>
                <p:nvPr/>
              </p:nvSpPr>
              <p:spPr>
                <a:xfrm>
                  <a:off x="5051210" y="4437112"/>
                  <a:ext cx="205050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19" name="Rechteck 396"/>
                <p:cNvSpPr/>
                <p:nvPr/>
              </p:nvSpPr>
              <p:spPr>
                <a:xfrm>
                  <a:off x="5051905" y="3742630"/>
                  <a:ext cx="201552" cy="7664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20" name="Ellipse 397"/>
                <p:cNvSpPr/>
                <p:nvPr/>
              </p:nvSpPr>
              <p:spPr>
                <a:xfrm>
                  <a:off x="5332209" y="4434156"/>
                  <a:ext cx="205050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21" name="Rechteck 398"/>
                <p:cNvSpPr/>
                <p:nvPr/>
              </p:nvSpPr>
              <p:spPr>
                <a:xfrm>
                  <a:off x="5332904" y="3739674"/>
                  <a:ext cx="201552" cy="7664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22" name="Trapezoid 421"/>
                <p:cNvSpPr/>
                <p:nvPr/>
              </p:nvSpPr>
              <p:spPr>
                <a:xfrm>
                  <a:off x="4833041" y="2952498"/>
                  <a:ext cx="936104" cy="785589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</p:grpSp>
          <p:grpSp>
            <p:nvGrpSpPr>
              <p:cNvPr id="371" name="Gruppieren 348"/>
              <p:cNvGrpSpPr/>
              <p:nvPr/>
            </p:nvGrpSpPr>
            <p:grpSpPr>
              <a:xfrm rot="18149701">
                <a:off x="4688191" y="4558585"/>
                <a:ext cx="296360" cy="830491"/>
                <a:chOff x="4783276" y="2016317"/>
                <a:chExt cx="1023116" cy="2606434"/>
              </a:xfrm>
              <a:solidFill>
                <a:srgbClr val="FF6600"/>
              </a:solidFill>
            </p:grpSpPr>
            <p:grpSp>
              <p:nvGrpSpPr>
                <p:cNvPr id="401" name="Gruppieren 378"/>
                <p:cNvGrpSpPr/>
                <p:nvPr/>
              </p:nvGrpSpPr>
              <p:grpSpPr>
                <a:xfrm rot="1082987">
                  <a:off x="4783276" y="2677157"/>
                  <a:ext cx="172361" cy="796323"/>
                  <a:chOff x="3476434" y="2697339"/>
                  <a:chExt cx="172361" cy="796323"/>
                </a:xfrm>
                <a:grpFill/>
              </p:grpSpPr>
              <p:sp>
                <p:nvSpPr>
                  <p:cNvPr id="412" name="Ellipse 389"/>
                  <p:cNvSpPr/>
                  <p:nvPr/>
                </p:nvSpPr>
                <p:spPr>
                  <a:xfrm>
                    <a:off x="3476434" y="3308023"/>
                    <a:ext cx="169463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413" name="Rechteck 390"/>
                  <p:cNvSpPr/>
                  <p:nvPr/>
                </p:nvSpPr>
                <p:spPr>
                  <a:xfrm>
                    <a:off x="3482223" y="2697339"/>
                    <a:ext cx="166572" cy="66916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</p:grpSp>
            <p:sp>
              <p:nvSpPr>
                <p:cNvPr id="402" name="Ellipse 379"/>
                <p:cNvSpPr/>
                <p:nvPr/>
              </p:nvSpPr>
              <p:spPr>
                <a:xfrm>
                  <a:off x="5063356" y="2016317"/>
                  <a:ext cx="493186" cy="46387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03" name="Abgerundetes Rechteck 380"/>
                <p:cNvSpPr/>
                <p:nvPr/>
              </p:nvSpPr>
              <p:spPr>
                <a:xfrm>
                  <a:off x="4917751" y="2522435"/>
                  <a:ext cx="755923" cy="431650"/>
                </a:xfrm>
                <a:prstGeom prst="roundRect">
                  <a:avLst>
                    <a:gd name="adj" fmla="val 369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grpSp>
              <p:nvGrpSpPr>
                <p:cNvPr id="404" name="Gruppieren 381"/>
                <p:cNvGrpSpPr/>
                <p:nvPr/>
              </p:nvGrpSpPr>
              <p:grpSpPr>
                <a:xfrm rot="20525885">
                  <a:off x="5633548" y="2678714"/>
                  <a:ext cx="172844" cy="779045"/>
                  <a:chOff x="3481182" y="2721746"/>
                  <a:chExt cx="172844" cy="779045"/>
                </a:xfrm>
                <a:grpFill/>
              </p:grpSpPr>
              <p:sp>
                <p:nvSpPr>
                  <p:cNvPr id="410" name="Ellipse 387"/>
                  <p:cNvSpPr/>
                  <p:nvPr/>
                </p:nvSpPr>
                <p:spPr>
                  <a:xfrm>
                    <a:off x="3484563" y="3315152"/>
                    <a:ext cx="169463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411" name="Rechteck 388"/>
                  <p:cNvSpPr/>
                  <p:nvPr/>
                </p:nvSpPr>
                <p:spPr>
                  <a:xfrm>
                    <a:off x="3481182" y="2721746"/>
                    <a:ext cx="166572" cy="66916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</p:grpSp>
            <p:sp>
              <p:nvSpPr>
                <p:cNvPr id="405" name="Ellipse 382"/>
                <p:cNvSpPr/>
                <p:nvPr/>
              </p:nvSpPr>
              <p:spPr>
                <a:xfrm>
                  <a:off x="5051210" y="4437112"/>
                  <a:ext cx="205050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06" name="Rechteck 383"/>
                <p:cNvSpPr/>
                <p:nvPr/>
              </p:nvSpPr>
              <p:spPr>
                <a:xfrm>
                  <a:off x="5051905" y="3742630"/>
                  <a:ext cx="201552" cy="7664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07" name="Ellipse 384"/>
                <p:cNvSpPr/>
                <p:nvPr/>
              </p:nvSpPr>
              <p:spPr>
                <a:xfrm>
                  <a:off x="5332209" y="4434156"/>
                  <a:ext cx="205050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08" name="Rechteck 385"/>
                <p:cNvSpPr/>
                <p:nvPr/>
              </p:nvSpPr>
              <p:spPr>
                <a:xfrm>
                  <a:off x="5332904" y="3739674"/>
                  <a:ext cx="201552" cy="7664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09" name="Trapezoid 408"/>
                <p:cNvSpPr/>
                <p:nvPr/>
              </p:nvSpPr>
              <p:spPr>
                <a:xfrm>
                  <a:off x="4833041" y="2952498"/>
                  <a:ext cx="936104" cy="785589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</p:grpSp>
          <p:grpSp>
            <p:nvGrpSpPr>
              <p:cNvPr id="372" name="Gruppieren 349"/>
              <p:cNvGrpSpPr/>
              <p:nvPr/>
            </p:nvGrpSpPr>
            <p:grpSpPr>
              <a:xfrm rot="848925">
                <a:off x="5677120" y="4159060"/>
                <a:ext cx="296360" cy="830491"/>
                <a:chOff x="4783276" y="2016317"/>
                <a:chExt cx="1023116" cy="2606434"/>
              </a:xfrm>
              <a:solidFill>
                <a:srgbClr val="FF9933"/>
              </a:solidFill>
            </p:grpSpPr>
            <p:grpSp>
              <p:nvGrpSpPr>
                <p:cNvPr id="388" name="Gruppieren 365"/>
                <p:cNvGrpSpPr/>
                <p:nvPr/>
              </p:nvGrpSpPr>
              <p:grpSpPr>
                <a:xfrm rot="1082987">
                  <a:off x="4783276" y="2677157"/>
                  <a:ext cx="172361" cy="796323"/>
                  <a:chOff x="3476434" y="2697339"/>
                  <a:chExt cx="172361" cy="796323"/>
                </a:xfrm>
                <a:grpFill/>
              </p:grpSpPr>
              <p:sp>
                <p:nvSpPr>
                  <p:cNvPr id="399" name="Ellipse 376"/>
                  <p:cNvSpPr/>
                  <p:nvPr/>
                </p:nvSpPr>
                <p:spPr>
                  <a:xfrm>
                    <a:off x="3476434" y="3308023"/>
                    <a:ext cx="169463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400" name="Rechteck 377"/>
                  <p:cNvSpPr/>
                  <p:nvPr/>
                </p:nvSpPr>
                <p:spPr>
                  <a:xfrm>
                    <a:off x="3482223" y="2697339"/>
                    <a:ext cx="166572" cy="66916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</p:grpSp>
            <p:sp>
              <p:nvSpPr>
                <p:cNvPr id="389" name="Ellipse 366"/>
                <p:cNvSpPr/>
                <p:nvPr/>
              </p:nvSpPr>
              <p:spPr>
                <a:xfrm>
                  <a:off x="5063356" y="2016317"/>
                  <a:ext cx="493186" cy="46387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390" name="Abgerundetes Rechteck 367"/>
                <p:cNvSpPr/>
                <p:nvPr/>
              </p:nvSpPr>
              <p:spPr>
                <a:xfrm>
                  <a:off x="4917751" y="2522435"/>
                  <a:ext cx="755923" cy="431650"/>
                </a:xfrm>
                <a:prstGeom prst="roundRect">
                  <a:avLst>
                    <a:gd name="adj" fmla="val 369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grpSp>
              <p:nvGrpSpPr>
                <p:cNvPr id="391" name="Gruppieren 368"/>
                <p:cNvGrpSpPr/>
                <p:nvPr/>
              </p:nvGrpSpPr>
              <p:grpSpPr>
                <a:xfrm rot="20525885">
                  <a:off x="5633548" y="2678714"/>
                  <a:ext cx="172844" cy="779045"/>
                  <a:chOff x="3481182" y="2721746"/>
                  <a:chExt cx="172844" cy="779045"/>
                </a:xfrm>
                <a:grpFill/>
              </p:grpSpPr>
              <p:sp>
                <p:nvSpPr>
                  <p:cNvPr id="397" name="Ellipse 374"/>
                  <p:cNvSpPr/>
                  <p:nvPr/>
                </p:nvSpPr>
                <p:spPr>
                  <a:xfrm>
                    <a:off x="3484563" y="3315152"/>
                    <a:ext cx="169463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398" name="Rechteck 375"/>
                  <p:cNvSpPr/>
                  <p:nvPr/>
                </p:nvSpPr>
                <p:spPr>
                  <a:xfrm>
                    <a:off x="3481182" y="2721746"/>
                    <a:ext cx="166572" cy="66916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</p:grpSp>
            <p:sp>
              <p:nvSpPr>
                <p:cNvPr id="392" name="Ellipse 369"/>
                <p:cNvSpPr/>
                <p:nvPr/>
              </p:nvSpPr>
              <p:spPr>
                <a:xfrm>
                  <a:off x="5051210" y="4437112"/>
                  <a:ext cx="205050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393" name="Rechteck 370"/>
                <p:cNvSpPr/>
                <p:nvPr/>
              </p:nvSpPr>
              <p:spPr>
                <a:xfrm>
                  <a:off x="5051905" y="3742630"/>
                  <a:ext cx="201552" cy="7664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394" name="Ellipse 371"/>
                <p:cNvSpPr/>
                <p:nvPr/>
              </p:nvSpPr>
              <p:spPr>
                <a:xfrm>
                  <a:off x="5332209" y="4434156"/>
                  <a:ext cx="205050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395" name="Rechteck 372"/>
                <p:cNvSpPr/>
                <p:nvPr/>
              </p:nvSpPr>
              <p:spPr>
                <a:xfrm>
                  <a:off x="5332904" y="3739674"/>
                  <a:ext cx="201552" cy="7664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396" name="Trapezoid 395"/>
                <p:cNvSpPr/>
                <p:nvPr/>
              </p:nvSpPr>
              <p:spPr>
                <a:xfrm>
                  <a:off x="4833041" y="2952498"/>
                  <a:ext cx="936104" cy="785589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</p:grpSp>
          <p:grpSp>
            <p:nvGrpSpPr>
              <p:cNvPr id="373" name="Gruppieren 350"/>
              <p:cNvGrpSpPr/>
              <p:nvPr/>
            </p:nvGrpSpPr>
            <p:grpSpPr>
              <a:xfrm rot="5787459">
                <a:off x="6442815" y="4980052"/>
                <a:ext cx="296360" cy="830491"/>
                <a:chOff x="4783276" y="2016317"/>
                <a:chExt cx="1023116" cy="2606434"/>
              </a:xfrm>
              <a:solidFill>
                <a:srgbClr val="FFCC00"/>
              </a:solidFill>
            </p:grpSpPr>
            <p:grpSp>
              <p:nvGrpSpPr>
                <p:cNvPr id="375" name="Gruppieren 352"/>
                <p:cNvGrpSpPr/>
                <p:nvPr/>
              </p:nvGrpSpPr>
              <p:grpSpPr>
                <a:xfrm rot="1082987">
                  <a:off x="4783276" y="2677157"/>
                  <a:ext cx="172361" cy="796323"/>
                  <a:chOff x="3476434" y="2697339"/>
                  <a:chExt cx="172361" cy="796323"/>
                </a:xfrm>
                <a:grpFill/>
              </p:grpSpPr>
              <p:sp>
                <p:nvSpPr>
                  <p:cNvPr id="386" name="Ellipse 363"/>
                  <p:cNvSpPr/>
                  <p:nvPr/>
                </p:nvSpPr>
                <p:spPr>
                  <a:xfrm>
                    <a:off x="3476434" y="3308023"/>
                    <a:ext cx="169463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387" name="Rechteck 364"/>
                  <p:cNvSpPr/>
                  <p:nvPr/>
                </p:nvSpPr>
                <p:spPr>
                  <a:xfrm>
                    <a:off x="3482223" y="2697339"/>
                    <a:ext cx="166572" cy="66916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</p:grpSp>
            <p:sp>
              <p:nvSpPr>
                <p:cNvPr id="376" name="Ellipse 353"/>
                <p:cNvSpPr/>
                <p:nvPr/>
              </p:nvSpPr>
              <p:spPr>
                <a:xfrm>
                  <a:off x="5063356" y="2016317"/>
                  <a:ext cx="493186" cy="46387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377" name="Abgerundetes Rechteck 354"/>
                <p:cNvSpPr/>
                <p:nvPr/>
              </p:nvSpPr>
              <p:spPr>
                <a:xfrm>
                  <a:off x="4917751" y="2522435"/>
                  <a:ext cx="755923" cy="431650"/>
                </a:xfrm>
                <a:prstGeom prst="roundRect">
                  <a:avLst>
                    <a:gd name="adj" fmla="val 369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grpSp>
              <p:nvGrpSpPr>
                <p:cNvPr id="378" name="Gruppieren 355"/>
                <p:cNvGrpSpPr/>
                <p:nvPr/>
              </p:nvGrpSpPr>
              <p:grpSpPr>
                <a:xfrm rot="20525885">
                  <a:off x="5633548" y="2678714"/>
                  <a:ext cx="172844" cy="779045"/>
                  <a:chOff x="3481182" y="2721746"/>
                  <a:chExt cx="172844" cy="779045"/>
                </a:xfrm>
                <a:grpFill/>
              </p:grpSpPr>
              <p:sp>
                <p:nvSpPr>
                  <p:cNvPr id="384" name="Ellipse 361"/>
                  <p:cNvSpPr/>
                  <p:nvPr/>
                </p:nvSpPr>
                <p:spPr>
                  <a:xfrm>
                    <a:off x="3484563" y="3315152"/>
                    <a:ext cx="169463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385" name="Rechteck 362"/>
                  <p:cNvSpPr/>
                  <p:nvPr/>
                </p:nvSpPr>
                <p:spPr>
                  <a:xfrm>
                    <a:off x="3481182" y="2721746"/>
                    <a:ext cx="166572" cy="66916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</p:grpSp>
            <p:sp>
              <p:nvSpPr>
                <p:cNvPr id="379" name="Ellipse 356"/>
                <p:cNvSpPr/>
                <p:nvPr/>
              </p:nvSpPr>
              <p:spPr>
                <a:xfrm>
                  <a:off x="5051210" y="4437112"/>
                  <a:ext cx="205050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380" name="Rechteck 357"/>
                <p:cNvSpPr/>
                <p:nvPr/>
              </p:nvSpPr>
              <p:spPr>
                <a:xfrm>
                  <a:off x="5051905" y="3742630"/>
                  <a:ext cx="201552" cy="7664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381" name="Ellipse 358"/>
                <p:cNvSpPr/>
                <p:nvPr/>
              </p:nvSpPr>
              <p:spPr>
                <a:xfrm>
                  <a:off x="5332209" y="4434156"/>
                  <a:ext cx="205050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382" name="Rechteck 359"/>
                <p:cNvSpPr/>
                <p:nvPr/>
              </p:nvSpPr>
              <p:spPr>
                <a:xfrm>
                  <a:off x="5332904" y="3739674"/>
                  <a:ext cx="201552" cy="7664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383" name="Trapezoid 382"/>
                <p:cNvSpPr/>
                <p:nvPr/>
              </p:nvSpPr>
              <p:spPr>
                <a:xfrm>
                  <a:off x="4833041" y="2952498"/>
                  <a:ext cx="936104" cy="785589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</p:grpSp>
          <p:sp>
            <p:nvSpPr>
              <p:cNvPr id="374" name="Textfeld 351"/>
              <p:cNvSpPr txBox="1"/>
              <p:nvPr/>
            </p:nvSpPr>
            <p:spPr>
              <a:xfrm>
                <a:off x="5008379" y="5264029"/>
                <a:ext cx="1399182" cy="352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>
                    <a:solidFill>
                      <a:srgbClr val="CC6600"/>
                    </a:solidFill>
                    <a:latin typeface="Arial Black" panose="020B0A04020102020204" pitchFamily="34" charset="0"/>
                  </a:rPr>
                  <a:t>EKZEKUTIVI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29931" y="993523"/>
              <a:ext cx="4639095" cy="4873483"/>
              <a:chOff x="-2177345" y="2339241"/>
              <a:chExt cx="5430868" cy="5666691"/>
            </a:xfrm>
          </p:grpSpPr>
          <p:grpSp>
            <p:nvGrpSpPr>
              <p:cNvPr id="142" name="Gruppieren 474"/>
              <p:cNvGrpSpPr/>
              <p:nvPr/>
            </p:nvGrpSpPr>
            <p:grpSpPr>
              <a:xfrm>
                <a:off x="-2177345" y="2630429"/>
                <a:ext cx="5067655" cy="5375503"/>
                <a:chOff x="-2271514" y="2440672"/>
                <a:chExt cx="6745051" cy="6256896"/>
              </a:xfrm>
            </p:grpSpPr>
            <p:cxnSp>
              <p:nvCxnSpPr>
                <p:cNvPr id="339" name="Gerade Verbindung 475"/>
                <p:cNvCxnSpPr>
                  <a:stCxn id="75" idx="5"/>
                  <a:endCxn id="394" idx="5"/>
                </p:cNvCxnSpPr>
                <p:nvPr/>
              </p:nvCxnSpPr>
              <p:spPr>
                <a:xfrm>
                  <a:off x="966729" y="5635056"/>
                  <a:ext cx="1724154" cy="1902999"/>
                </a:xfrm>
                <a:prstGeom prst="line">
                  <a:avLst/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0" name="Gruppieren 476"/>
                <p:cNvGrpSpPr/>
                <p:nvPr/>
              </p:nvGrpSpPr>
              <p:grpSpPr>
                <a:xfrm>
                  <a:off x="-2271514" y="2440672"/>
                  <a:ext cx="6745051" cy="6256896"/>
                  <a:chOff x="-2271514" y="2440672"/>
                  <a:chExt cx="6745051" cy="6256896"/>
                </a:xfrm>
              </p:grpSpPr>
              <p:cxnSp>
                <p:nvCxnSpPr>
                  <p:cNvPr id="341" name="Gerade Verbindung 477"/>
                  <p:cNvCxnSpPr>
                    <a:stCxn id="446" idx="2"/>
                    <a:endCxn id="405" idx="5"/>
                  </p:cNvCxnSpPr>
                  <p:nvPr/>
                </p:nvCxnSpPr>
                <p:spPr>
                  <a:xfrm flipH="1">
                    <a:off x="1741987" y="7775029"/>
                    <a:ext cx="1319418" cy="59007"/>
                  </a:xfrm>
                  <a:prstGeom prst="line">
                    <a:avLst/>
                  </a:prstGeom>
                  <a:ln w="19050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ysDot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42" name="Gruppieren 478"/>
                  <p:cNvGrpSpPr/>
                  <p:nvPr/>
                </p:nvGrpSpPr>
                <p:grpSpPr>
                  <a:xfrm>
                    <a:off x="-2271514" y="2440672"/>
                    <a:ext cx="6745051" cy="6256896"/>
                    <a:chOff x="-2271514" y="2440672"/>
                    <a:chExt cx="6745051" cy="6256896"/>
                  </a:xfrm>
                </p:grpSpPr>
                <p:cxnSp>
                  <p:nvCxnSpPr>
                    <p:cNvPr id="343" name="Gerade Verbindung 479"/>
                    <p:cNvCxnSpPr>
                      <a:stCxn id="467" idx="4"/>
                      <a:endCxn id="329" idx="4"/>
                    </p:cNvCxnSpPr>
                    <p:nvPr/>
                  </p:nvCxnSpPr>
                  <p:spPr>
                    <a:xfrm flipV="1">
                      <a:off x="2233882" y="4174383"/>
                      <a:ext cx="2239655" cy="4494074"/>
                    </a:xfrm>
                    <a:prstGeom prst="line">
                      <a:avLst/>
                    </a:prstGeom>
                    <a:ln w="190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44" name="Gruppieren 482"/>
                    <p:cNvGrpSpPr/>
                    <p:nvPr/>
                  </p:nvGrpSpPr>
                  <p:grpSpPr>
                    <a:xfrm>
                      <a:off x="-2271514" y="2440672"/>
                      <a:ext cx="6397316" cy="6256896"/>
                      <a:chOff x="-2271514" y="2440672"/>
                      <a:chExt cx="6397316" cy="6256896"/>
                    </a:xfrm>
                  </p:grpSpPr>
                  <p:cxnSp>
                    <p:nvCxnSpPr>
                      <p:cNvPr id="345" name="Gerade Verbindung 483"/>
                      <p:cNvCxnSpPr>
                        <a:endCxn id="431" idx="4"/>
                      </p:cNvCxnSpPr>
                      <p:nvPr/>
                    </p:nvCxnSpPr>
                    <p:spPr>
                      <a:xfrm>
                        <a:off x="2297265" y="4456230"/>
                        <a:ext cx="546467" cy="4201093"/>
                      </a:xfrm>
                      <a:prstGeom prst="line">
                        <a:avLst/>
                      </a:prstGeom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6" name="Gerade Verbindung 484"/>
                      <p:cNvCxnSpPr>
                        <a:stCxn id="190" idx="5"/>
                        <a:endCxn id="55" idx="3"/>
                      </p:cNvCxnSpPr>
                      <p:nvPr/>
                    </p:nvCxnSpPr>
                    <p:spPr>
                      <a:xfrm flipH="1">
                        <a:off x="-1806408" y="4435853"/>
                        <a:ext cx="3607062" cy="299804"/>
                      </a:xfrm>
                      <a:prstGeom prst="line">
                        <a:avLst/>
                      </a:prstGeom>
                      <a:ln w="1905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prstDash val="sysDot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347" name="Gruppieren 485"/>
                      <p:cNvGrpSpPr/>
                      <p:nvPr/>
                    </p:nvGrpSpPr>
                    <p:grpSpPr>
                      <a:xfrm>
                        <a:off x="-2271514" y="2440672"/>
                        <a:ext cx="6397316" cy="6256896"/>
                        <a:chOff x="-2271514" y="2440672"/>
                        <a:chExt cx="6397316" cy="6256896"/>
                      </a:xfrm>
                    </p:grpSpPr>
                    <p:cxnSp>
                      <p:nvCxnSpPr>
                        <p:cNvPr id="348" name="Gerade Verbindung 486"/>
                        <p:cNvCxnSpPr>
                          <a:stCxn id="177" idx="5"/>
                        </p:cNvCxnSpPr>
                        <p:nvPr/>
                      </p:nvCxnSpPr>
                      <p:spPr>
                        <a:xfrm flipV="1">
                          <a:off x="2583033" y="3022892"/>
                          <a:ext cx="1403849" cy="1920193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ysDot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9" name="Gerade Verbindung 487"/>
                        <p:cNvCxnSpPr>
                          <a:endCxn id="229" idx="5"/>
                        </p:cNvCxnSpPr>
                        <p:nvPr/>
                      </p:nvCxnSpPr>
                      <p:spPr>
                        <a:xfrm>
                          <a:off x="2334743" y="2440672"/>
                          <a:ext cx="1734289" cy="1117923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prstDash val="sysDot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350" name="Gruppieren 488"/>
                        <p:cNvGrpSpPr/>
                        <p:nvPr/>
                      </p:nvGrpSpPr>
                      <p:grpSpPr>
                        <a:xfrm>
                          <a:off x="-2271514" y="2733494"/>
                          <a:ext cx="6397316" cy="5964074"/>
                          <a:chOff x="-2271514" y="2733494"/>
                          <a:chExt cx="6397316" cy="5964074"/>
                        </a:xfrm>
                      </p:grpSpPr>
                      <p:cxnSp>
                        <p:nvCxnSpPr>
                          <p:cNvPr id="351" name="Gerade Verbindung 489"/>
                          <p:cNvCxnSpPr>
                            <a:endCxn id="123" idx="4"/>
                          </p:cNvCxnSpPr>
                          <p:nvPr/>
                        </p:nvCxnSpPr>
                        <p:spPr>
                          <a:xfrm flipV="1">
                            <a:off x="2147464" y="2828576"/>
                            <a:ext cx="452161" cy="4696956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ysDot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52" name="Gerade Verbindung 492"/>
                          <p:cNvCxnSpPr>
                            <a:endCxn id="478" idx="4"/>
                          </p:cNvCxnSpPr>
                          <p:nvPr/>
                        </p:nvCxnSpPr>
                        <p:spPr>
                          <a:xfrm>
                            <a:off x="2147642" y="3000674"/>
                            <a:ext cx="956598" cy="5435314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ysDot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53" name="Gerade Verbindung 491"/>
                          <p:cNvCxnSpPr>
                            <a:endCxn id="393" idx="1"/>
                          </p:cNvCxnSpPr>
                          <p:nvPr/>
                        </p:nvCxnSpPr>
                        <p:spPr>
                          <a:xfrm>
                            <a:off x="-949021" y="6094523"/>
                            <a:ext cx="3496147" cy="1224062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ysDot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54" name="Gerade Verbindung 490"/>
                          <p:cNvCxnSpPr>
                            <a:endCxn id="104" idx="2"/>
                          </p:cNvCxnSpPr>
                          <p:nvPr/>
                        </p:nvCxnSpPr>
                        <p:spPr>
                          <a:xfrm flipV="1">
                            <a:off x="2530063" y="4135313"/>
                            <a:ext cx="1031008" cy="3347897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ysDot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55" name="Gerade Verbindung 493"/>
                          <p:cNvCxnSpPr>
                            <a:stCxn id="432" idx="2"/>
                            <a:endCxn id="123" idx="4"/>
                          </p:cNvCxnSpPr>
                          <p:nvPr/>
                        </p:nvCxnSpPr>
                        <p:spPr>
                          <a:xfrm flipH="1" flipV="1">
                            <a:off x="-1230606" y="4659983"/>
                            <a:ext cx="4095569" cy="4037585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ysDot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56" name="Gerade Verbindung 494"/>
                          <p:cNvCxnSpPr>
                            <a:endCxn id="67" idx="4"/>
                          </p:cNvCxnSpPr>
                          <p:nvPr/>
                        </p:nvCxnSpPr>
                        <p:spPr>
                          <a:xfrm flipV="1">
                            <a:off x="-1032227" y="2800866"/>
                            <a:ext cx="4234521" cy="1238062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ysDot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57" name="Gerade Verbindung 495"/>
                          <p:cNvCxnSpPr>
                            <a:stCxn id="310" idx="2"/>
                            <a:endCxn id="40" idx="3"/>
                          </p:cNvCxnSpPr>
                          <p:nvPr/>
                        </p:nvCxnSpPr>
                        <p:spPr>
                          <a:xfrm flipH="1">
                            <a:off x="-1904586" y="2811729"/>
                            <a:ext cx="4757844" cy="3307528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ysDot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58" name="Gerade Verbindung 498"/>
                          <p:cNvCxnSpPr>
                            <a:endCxn id="490" idx="1"/>
                          </p:cNvCxnSpPr>
                          <p:nvPr/>
                        </p:nvCxnSpPr>
                        <p:spPr>
                          <a:xfrm>
                            <a:off x="184867" y="5729185"/>
                            <a:ext cx="1807735" cy="1482191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ysDot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59" name="Gerade Verbindung 500"/>
                          <p:cNvCxnSpPr/>
                          <p:nvPr/>
                        </p:nvCxnSpPr>
                        <p:spPr>
                          <a:xfrm flipH="1" flipV="1">
                            <a:off x="-1801237" y="5508702"/>
                            <a:ext cx="3274047" cy="495556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ysDot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60" name="Gerade Verbindung 501"/>
                          <p:cNvCxnSpPr>
                            <a:endCxn id="69" idx="1"/>
                          </p:cNvCxnSpPr>
                          <p:nvPr/>
                        </p:nvCxnSpPr>
                        <p:spPr>
                          <a:xfrm flipH="1" flipV="1">
                            <a:off x="-544607" y="4131654"/>
                            <a:ext cx="2811002" cy="279193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ysDot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61" name="Gerade Verbindung 503"/>
                          <p:cNvCxnSpPr>
                            <a:endCxn id="21" idx="1"/>
                          </p:cNvCxnSpPr>
                          <p:nvPr/>
                        </p:nvCxnSpPr>
                        <p:spPr>
                          <a:xfrm flipH="1">
                            <a:off x="-2271514" y="2733494"/>
                            <a:ext cx="4935970" cy="2704360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ysDot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62" name="Gerade Verbindung 504"/>
                          <p:cNvCxnSpPr>
                            <a:endCxn id="90" idx="5"/>
                          </p:cNvCxnSpPr>
                          <p:nvPr/>
                        </p:nvCxnSpPr>
                        <p:spPr>
                          <a:xfrm flipH="1">
                            <a:off x="-1208146" y="4655805"/>
                            <a:ext cx="4604268" cy="1683930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ysDot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63" name="Gerade Verbindung 505"/>
                          <p:cNvCxnSpPr>
                            <a:stCxn id="288" idx="2"/>
                            <a:endCxn id="331" idx="3"/>
                          </p:cNvCxnSpPr>
                          <p:nvPr/>
                        </p:nvCxnSpPr>
                        <p:spPr>
                          <a:xfrm>
                            <a:off x="1632144" y="3989702"/>
                            <a:ext cx="2493658" cy="4750"/>
                          </a:xfrm>
                          <a:prstGeom prst="line">
                            <a:avLst/>
                          </a:prstGeom>
                          <a:ln w="1905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  <a:prstDash val="sysDot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</p:grpSp>
            </p:grpSp>
          </p:grpSp>
          <p:grpSp>
            <p:nvGrpSpPr>
              <p:cNvPr id="143" name="Gruppieren 144"/>
              <p:cNvGrpSpPr/>
              <p:nvPr/>
            </p:nvGrpSpPr>
            <p:grpSpPr>
              <a:xfrm>
                <a:off x="142391" y="2339241"/>
                <a:ext cx="3111132" cy="3090528"/>
                <a:chOff x="997736" y="1358941"/>
                <a:chExt cx="4140916" cy="4113493"/>
              </a:xfrm>
            </p:grpSpPr>
            <p:grpSp>
              <p:nvGrpSpPr>
                <p:cNvPr id="144" name="Gruppieren 145"/>
                <p:cNvGrpSpPr/>
                <p:nvPr/>
              </p:nvGrpSpPr>
              <p:grpSpPr>
                <a:xfrm rot="5588588">
                  <a:off x="4570906" y="3189395"/>
                  <a:ext cx="291441" cy="844050"/>
                  <a:chOff x="3483987" y="2004149"/>
                  <a:chExt cx="1006134" cy="2648987"/>
                </a:xfrm>
                <a:solidFill>
                  <a:srgbClr val="006600"/>
                </a:solidFill>
              </p:grpSpPr>
              <p:sp>
                <p:nvSpPr>
                  <p:cNvPr id="328" name="Abgerundetes Rechteck 329"/>
                  <p:cNvSpPr/>
                  <p:nvPr/>
                </p:nvSpPr>
                <p:spPr>
                  <a:xfrm>
                    <a:off x="3483987" y="2509196"/>
                    <a:ext cx="1006134" cy="431650"/>
                  </a:xfrm>
                  <a:prstGeom prst="roundRect">
                    <a:avLst>
                      <a:gd name="adj" fmla="val 369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329" name="Ellipse 330"/>
                  <p:cNvSpPr/>
                  <p:nvPr/>
                </p:nvSpPr>
                <p:spPr>
                  <a:xfrm>
                    <a:off x="4319416" y="3315369"/>
                    <a:ext cx="169463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330" name="Rechteck 331"/>
                  <p:cNvSpPr/>
                  <p:nvPr/>
                </p:nvSpPr>
                <p:spPr>
                  <a:xfrm>
                    <a:off x="4323548" y="2739022"/>
                    <a:ext cx="166572" cy="66916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331" name="Ellipse 332"/>
                  <p:cNvSpPr/>
                  <p:nvPr/>
                </p:nvSpPr>
                <p:spPr>
                  <a:xfrm>
                    <a:off x="3724307" y="4467497"/>
                    <a:ext cx="248111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332" name="Rechteck 333"/>
                  <p:cNvSpPr/>
                  <p:nvPr/>
                </p:nvSpPr>
                <p:spPr>
                  <a:xfrm>
                    <a:off x="3720606" y="2924944"/>
                    <a:ext cx="243878" cy="163537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333" name="Ellipse 334"/>
                  <p:cNvSpPr/>
                  <p:nvPr/>
                </p:nvSpPr>
                <p:spPr>
                  <a:xfrm>
                    <a:off x="4032681" y="4467497"/>
                    <a:ext cx="248111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334" name="Rechteck 335"/>
                  <p:cNvSpPr/>
                  <p:nvPr/>
                </p:nvSpPr>
                <p:spPr>
                  <a:xfrm>
                    <a:off x="4033743" y="2924944"/>
                    <a:ext cx="243878" cy="163537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335" name="Rechteck 336"/>
                  <p:cNvSpPr/>
                  <p:nvPr/>
                </p:nvSpPr>
                <p:spPr>
                  <a:xfrm>
                    <a:off x="3962442" y="2924944"/>
                    <a:ext cx="77706" cy="83920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336" name="Ellipse 337"/>
                  <p:cNvSpPr/>
                  <p:nvPr/>
                </p:nvSpPr>
                <p:spPr>
                  <a:xfrm>
                    <a:off x="3734891" y="2004149"/>
                    <a:ext cx="493186" cy="46387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337" name="Ellipse 338"/>
                  <p:cNvSpPr/>
                  <p:nvPr/>
                </p:nvSpPr>
                <p:spPr>
                  <a:xfrm>
                    <a:off x="3487748" y="3320132"/>
                    <a:ext cx="169463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338" name="Rechteck 339"/>
                  <p:cNvSpPr/>
                  <p:nvPr/>
                </p:nvSpPr>
                <p:spPr>
                  <a:xfrm>
                    <a:off x="3485530" y="2743785"/>
                    <a:ext cx="166572" cy="66916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</p:grpSp>
            <p:grpSp>
              <p:nvGrpSpPr>
                <p:cNvPr id="145" name="Gruppieren 146"/>
                <p:cNvGrpSpPr/>
                <p:nvPr/>
              </p:nvGrpSpPr>
              <p:grpSpPr>
                <a:xfrm rot="2884974">
                  <a:off x="4148746" y="1905917"/>
                  <a:ext cx="291441" cy="844050"/>
                  <a:chOff x="3483987" y="2004149"/>
                  <a:chExt cx="1006134" cy="2648987"/>
                </a:xfrm>
                <a:solidFill>
                  <a:schemeClr val="accent3">
                    <a:lumMod val="75000"/>
                  </a:schemeClr>
                </a:solidFill>
              </p:grpSpPr>
              <p:sp>
                <p:nvSpPr>
                  <p:cNvPr id="317" name="Abgerundetes Rechteck 318"/>
                  <p:cNvSpPr/>
                  <p:nvPr/>
                </p:nvSpPr>
                <p:spPr>
                  <a:xfrm>
                    <a:off x="3483987" y="2509196"/>
                    <a:ext cx="1006134" cy="431650"/>
                  </a:xfrm>
                  <a:prstGeom prst="roundRect">
                    <a:avLst>
                      <a:gd name="adj" fmla="val 369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318" name="Ellipse 319"/>
                  <p:cNvSpPr/>
                  <p:nvPr/>
                </p:nvSpPr>
                <p:spPr>
                  <a:xfrm>
                    <a:off x="4319416" y="3315369"/>
                    <a:ext cx="169463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319" name="Rechteck 320"/>
                  <p:cNvSpPr/>
                  <p:nvPr/>
                </p:nvSpPr>
                <p:spPr>
                  <a:xfrm>
                    <a:off x="4323548" y="2739022"/>
                    <a:ext cx="166572" cy="66916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320" name="Ellipse 321"/>
                  <p:cNvSpPr/>
                  <p:nvPr/>
                </p:nvSpPr>
                <p:spPr>
                  <a:xfrm>
                    <a:off x="3724307" y="4467497"/>
                    <a:ext cx="248111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321" name="Rechteck 322"/>
                  <p:cNvSpPr/>
                  <p:nvPr/>
                </p:nvSpPr>
                <p:spPr>
                  <a:xfrm>
                    <a:off x="3720606" y="2924944"/>
                    <a:ext cx="243878" cy="163537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322" name="Ellipse 323"/>
                  <p:cNvSpPr/>
                  <p:nvPr/>
                </p:nvSpPr>
                <p:spPr>
                  <a:xfrm>
                    <a:off x="4032681" y="4467497"/>
                    <a:ext cx="248111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323" name="Rechteck 324"/>
                  <p:cNvSpPr/>
                  <p:nvPr/>
                </p:nvSpPr>
                <p:spPr>
                  <a:xfrm>
                    <a:off x="4033743" y="2924944"/>
                    <a:ext cx="243878" cy="163537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324" name="Rechteck 325"/>
                  <p:cNvSpPr/>
                  <p:nvPr/>
                </p:nvSpPr>
                <p:spPr>
                  <a:xfrm>
                    <a:off x="3962442" y="2924944"/>
                    <a:ext cx="77706" cy="83920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325" name="Ellipse 326"/>
                  <p:cNvSpPr/>
                  <p:nvPr/>
                </p:nvSpPr>
                <p:spPr>
                  <a:xfrm>
                    <a:off x="3734891" y="2004149"/>
                    <a:ext cx="493186" cy="46387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326" name="Ellipse 327"/>
                  <p:cNvSpPr/>
                  <p:nvPr/>
                </p:nvSpPr>
                <p:spPr>
                  <a:xfrm>
                    <a:off x="3487748" y="3320132"/>
                    <a:ext cx="169463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327" name="Rechteck 328"/>
                  <p:cNvSpPr/>
                  <p:nvPr/>
                </p:nvSpPr>
                <p:spPr>
                  <a:xfrm>
                    <a:off x="3485530" y="2743785"/>
                    <a:ext cx="166572" cy="66916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</p:grpSp>
            <p:grpSp>
              <p:nvGrpSpPr>
                <p:cNvPr id="146" name="Gruppieren 147"/>
                <p:cNvGrpSpPr/>
                <p:nvPr/>
              </p:nvGrpSpPr>
              <p:grpSpPr>
                <a:xfrm rot="171760">
                  <a:off x="2950463" y="1358941"/>
                  <a:ext cx="291441" cy="844050"/>
                  <a:chOff x="3483987" y="2004149"/>
                  <a:chExt cx="1006134" cy="2648987"/>
                </a:xfrm>
                <a:solidFill>
                  <a:srgbClr val="00B050"/>
                </a:solidFill>
              </p:grpSpPr>
              <p:sp>
                <p:nvSpPr>
                  <p:cNvPr id="306" name="Abgerundetes Rechteck 307"/>
                  <p:cNvSpPr/>
                  <p:nvPr/>
                </p:nvSpPr>
                <p:spPr>
                  <a:xfrm>
                    <a:off x="3483987" y="2509196"/>
                    <a:ext cx="1006134" cy="431650"/>
                  </a:xfrm>
                  <a:prstGeom prst="roundRect">
                    <a:avLst>
                      <a:gd name="adj" fmla="val 369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307" name="Ellipse 308"/>
                  <p:cNvSpPr/>
                  <p:nvPr/>
                </p:nvSpPr>
                <p:spPr>
                  <a:xfrm>
                    <a:off x="4319416" y="3315369"/>
                    <a:ext cx="169463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308" name="Rechteck 309"/>
                  <p:cNvSpPr/>
                  <p:nvPr/>
                </p:nvSpPr>
                <p:spPr>
                  <a:xfrm>
                    <a:off x="4323548" y="2739022"/>
                    <a:ext cx="166572" cy="66916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309" name="Ellipse 310"/>
                  <p:cNvSpPr/>
                  <p:nvPr/>
                </p:nvSpPr>
                <p:spPr>
                  <a:xfrm>
                    <a:off x="3724307" y="4467497"/>
                    <a:ext cx="248111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310" name="Rechteck 311"/>
                  <p:cNvSpPr/>
                  <p:nvPr/>
                </p:nvSpPr>
                <p:spPr>
                  <a:xfrm>
                    <a:off x="3720606" y="2924944"/>
                    <a:ext cx="243878" cy="163537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311" name="Ellipse 312"/>
                  <p:cNvSpPr/>
                  <p:nvPr/>
                </p:nvSpPr>
                <p:spPr>
                  <a:xfrm>
                    <a:off x="4032681" y="4467497"/>
                    <a:ext cx="248111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312" name="Rechteck 313"/>
                  <p:cNvSpPr/>
                  <p:nvPr/>
                </p:nvSpPr>
                <p:spPr>
                  <a:xfrm>
                    <a:off x="4033743" y="2924944"/>
                    <a:ext cx="243878" cy="163537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313" name="Rechteck 314"/>
                  <p:cNvSpPr/>
                  <p:nvPr/>
                </p:nvSpPr>
                <p:spPr>
                  <a:xfrm>
                    <a:off x="3962442" y="2924944"/>
                    <a:ext cx="77706" cy="83920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314" name="Ellipse 315"/>
                  <p:cNvSpPr/>
                  <p:nvPr/>
                </p:nvSpPr>
                <p:spPr>
                  <a:xfrm>
                    <a:off x="3734891" y="2004149"/>
                    <a:ext cx="493186" cy="46387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315" name="Ellipse 316"/>
                  <p:cNvSpPr/>
                  <p:nvPr/>
                </p:nvSpPr>
                <p:spPr>
                  <a:xfrm>
                    <a:off x="3487748" y="3320132"/>
                    <a:ext cx="169463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316" name="Rechteck 317"/>
                  <p:cNvSpPr/>
                  <p:nvPr/>
                </p:nvSpPr>
                <p:spPr>
                  <a:xfrm>
                    <a:off x="3485530" y="2743785"/>
                    <a:ext cx="166572" cy="66916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</p:grpSp>
            <p:grpSp>
              <p:nvGrpSpPr>
                <p:cNvPr id="147" name="Gruppieren 148"/>
                <p:cNvGrpSpPr/>
                <p:nvPr/>
              </p:nvGrpSpPr>
              <p:grpSpPr>
                <a:xfrm rot="18663647">
                  <a:off x="1715938" y="1882981"/>
                  <a:ext cx="291441" cy="844050"/>
                  <a:chOff x="3483987" y="2004149"/>
                  <a:chExt cx="1006134" cy="2648987"/>
                </a:xfrm>
                <a:solidFill>
                  <a:srgbClr val="009E47"/>
                </a:solidFill>
              </p:grpSpPr>
              <p:sp>
                <p:nvSpPr>
                  <p:cNvPr id="295" name="Abgerundetes Rechteck 296"/>
                  <p:cNvSpPr/>
                  <p:nvPr/>
                </p:nvSpPr>
                <p:spPr>
                  <a:xfrm>
                    <a:off x="3483987" y="2509196"/>
                    <a:ext cx="1006134" cy="431650"/>
                  </a:xfrm>
                  <a:prstGeom prst="roundRect">
                    <a:avLst>
                      <a:gd name="adj" fmla="val 369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96" name="Ellipse 297"/>
                  <p:cNvSpPr/>
                  <p:nvPr/>
                </p:nvSpPr>
                <p:spPr>
                  <a:xfrm>
                    <a:off x="4319416" y="3315369"/>
                    <a:ext cx="169463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97" name="Rechteck 298"/>
                  <p:cNvSpPr/>
                  <p:nvPr/>
                </p:nvSpPr>
                <p:spPr>
                  <a:xfrm>
                    <a:off x="4323548" y="2739022"/>
                    <a:ext cx="166572" cy="66916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98" name="Ellipse 299"/>
                  <p:cNvSpPr/>
                  <p:nvPr/>
                </p:nvSpPr>
                <p:spPr>
                  <a:xfrm>
                    <a:off x="3724307" y="4467497"/>
                    <a:ext cx="248111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99" name="Rechteck 300"/>
                  <p:cNvSpPr/>
                  <p:nvPr/>
                </p:nvSpPr>
                <p:spPr>
                  <a:xfrm>
                    <a:off x="3720606" y="2924944"/>
                    <a:ext cx="243878" cy="163537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300" name="Ellipse 301"/>
                  <p:cNvSpPr/>
                  <p:nvPr/>
                </p:nvSpPr>
                <p:spPr>
                  <a:xfrm>
                    <a:off x="4032681" y="4467497"/>
                    <a:ext cx="248111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301" name="Rechteck 302"/>
                  <p:cNvSpPr/>
                  <p:nvPr/>
                </p:nvSpPr>
                <p:spPr>
                  <a:xfrm>
                    <a:off x="4033743" y="2924944"/>
                    <a:ext cx="243878" cy="163537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302" name="Rechteck 303"/>
                  <p:cNvSpPr/>
                  <p:nvPr/>
                </p:nvSpPr>
                <p:spPr>
                  <a:xfrm>
                    <a:off x="3962442" y="2924944"/>
                    <a:ext cx="77706" cy="83920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303" name="Ellipse 304"/>
                  <p:cNvSpPr/>
                  <p:nvPr/>
                </p:nvSpPr>
                <p:spPr>
                  <a:xfrm>
                    <a:off x="3734891" y="2004149"/>
                    <a:ext cx="493186" cy="46387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304" name="Ellipse 305"/>
                  <p:cNvSpPr/>
                  <p:nvPr/>
                </p:nvSpPr>
                <p:spPr>
                  <a:xfrm>
                    <a:off x="3487748" y="3320132"/>
                    <a:ext cx="169463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305" name="Rechteck 306"/>
                  <p:cNvSpPr/>
                  <p:nvPr/>
                </p:nvSpPr>
                <p:spPr>
                  <a:xfrm>
                    <a:off x="3485530" y="2743785"/>
                    <a:ext cx="166572" cy="66916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</p:grpSp>
            <p:grpSp>
              <p:nvGrpSpPr>
                <p:cNvPr id="148" name="Gruppieren 149"/>
                <p:cNvGrpSpPr/>
                <p:nvPr/>
              </p:nvGrpSpPr>
              <p:grpSpPr>
                <a:xfrm rot="15643471">
                  <a:off x="1274040" y="3117759"/>
                  <a:ext cx="291441" cy="844050"/>
                  <a:chOff x="3483987" y="2004149"/>
                  <a:chExt cx="1006134" cy="2648987"/>
                </a:xfrm>
                <a:solidFill>
                  <a:srgbClr val="00FF00"/>
                </a:solidFill>
              </p:grpSpPr>
              <p:sp>
                <p:nvSpPr>
                  <p:cNvPr id="284" name="Abgerundetes Rechteck 285"/>
                  <p:cNvSpPr/>
                  <p:nvPr/>
                </p:nvSpPr>
                <p:spPr>
                  <a:xfrm>
                    <a:off x="3483987" y="2509196"/>
                    <a:ext cx="1006134" cy="431650"/>
                  </a:xfrm>
                  <a:prstGeom prst="roundRect">
                    <a:avLst>
                      <a:gd name="adj" fmla="val 369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85" name="Ellipse 286"/>
                  <p:cNvSpPr/>
                  <p:nvPr/>
                </p:nvSpPr>
                <p:spPr>
                  <a:xfrm>
                    <a:off x="4319416" y="3315369"/>
                    <a:ext cx="169463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86" name="Rechteck 287"/>
                  <p:cNvSpPr/>
                  <p:nvPr/>
                </p:nvSpPr>
                <p:spPr>
                  <a:xfrm>
                    <a:off x="4323548" y="2739022"/>
                    <a:ext cx="166572" cy="66916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87" name="Ellipse 288"/>
                  <p:cNvSpPr/>
                  <p:nvPr/>
                </p:nvSpPr>
                <p:spPr>
                  <a:xfrm>
                    <a:off x="3724307" y="4467497"/>
                    <a:ext cx="248111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88" name="Rechteck 289"/>
                  <p:cNvSpPr/>
                  <p:nvPr/>
                </p:nvSpPr>
                <p:spPr>
                  <a:xfrm>
                    <a:off x="3720606" y="2924944"/>
                    <a:ext cx="243878" cy="163537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89" name="Ellipse 290"/>
                  <p:cNvSpPr/>
                  <p:nvPr/>
                </p:nvSpPr>
                <p:spPr>
                  <a:xfrm>
                    <a:off x="4032681" y="4467497"/>
                    <a:ext cx="248111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90" name="Rechteck 291"/>
                  <p:cNvSpPr/>
                  <p:nvPr/>
                </p:nvSpPr>
                <p:spPr>
                  <a:xfrm>
                    <a:off x="4033743" y="2924944"/>
                    <a:ext cx="243878" cy="163537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91" name="Rechteck 292"/>
                  <p:cNvSpPr/>
                  <p:nvPr/>
                </p:nvSpPr>
                <p:spPr>
                  <a:xfrm>
                    <a:off x="3962442" y="2924944"/>
                    <a:ext cx="77706" cy="83920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92" name="Ellipse 293"/>
                  <p:cNvSpPr/>
                  <p:nvPr/>
                </p:nvSpPr>
                <p:spPr>
                  <a:xfrm>
                    <a:off x="3734891" y="2004149"/>
                    <a:ext cx="493186" cy="46387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93" name="Ellipse 294"/>
                  <p:cNvSpPr/>
                  <p:nvPr/>
                </p:nvSpPr>
                <p:spPr>
                  <a:xfrm>
                    <a:off x="3487748" y="3320132"/>
                    <a:ext cx="169463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94" name="Rechteck 295"/>
                  <p:cNvSpPr/>
                  <p:nvPr/>
                </p:nvSpPr>
                <p:spPr>
                  <a:xfrm>
                    <a:off x="3485530" y="2743785"/>
                    <a:ext cx="166572" cy="66916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</p:grpSp>
            <p:grpSp>
              <p:nvGrpSpPr>
                <p:cNvPr id="149" name="Gruppieren 150"/>
                <p:cNvGrpSpPr/>
                <p:nvPr/>
              </p:nvGrpSpPr>
              <p:grpSpPr>
                <a:xfrm rot="13124997">
                  <a:off x="1913127" y="4325459"/>
                  <a:ext cx="291441" cy="844050"/>
                  <a:chOff x="3483987" y="2004149"/>
                  <a:chExt cx="1006134" cy="2648987"/>
                </a:xfrm>
                <a:solidFill>
                  <a:schemeClr val="accent3">
                    <a:lumMod val="75000"/>
                  </a:schemeClr>
                </a:solidFill>
              </p:grpSpPr>
              <p:sp>
                <p:nvSpPr>
                  <p:cNvPr id="273" name="Abgerundetes Rechteck 274"/>
                  <p:cNvSpPr/>
                  <p:nvPr/>
                </p:nvSpPr>
                <p:spPr>
                  <a:xfrm>
                    <a:off x="3483987" y="2509196"/>
                    <a:ext cx="1006134" cy="431650"/>
                  </a:xfrm>
                  <a:prstGeom prst="roundRect">
                    <a:avLst>
                      <a:gd name="adj" fmla="val 369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74" name="Ellipse 275"/>
                  <p:cNvSpPr/>
                  <p:nvPr/>
                </p:nvSpPr>
                <p:spPr>
                  <a:xfrm>
                    <a:off x="4319416" y="3315369"/>
                    <a:ext cx="169463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75" name="Rechteck 276"/>
                  <p:cNvSpPr/>
                  <p:nvPr/>
                </p:nvSpPr>
                <p:spPr>
                  <a:xfrm>
                    <a:off x="4323548" y="2739022"/>
                    <a:ext cx="166572" cy="66916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76" name="Ellipse 277"/>
                  <p:cNvSpPr/>
                  <p:nvPr/>
                </p:nvSpPr>
                <p:spPr>
                  <a:xfrm>
                    <a:off x="3724307" y="4467497"/>
                    <a:ext cx="248111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77" name="Rechteck 278"/>
                  <p:cNvSpPr/>
                  <p:nvPr/>
                </p:nvSpPr>
                <p:spPr>
                  <a:xfrm>
                    <a:off x="3720606" y="2924944"/>
                    <a:ext cx="243878" cy="163537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78" name="Ellipse 279"/>
                  <p:cNvSpPr/>
                  <p:nvPr/>
                </p:nvSpPr>
                <p:spPr>
                  <a:xfrm>
                    <a:off x="4032681" y="4467497"/>
                    <a:ext cx="248111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79" name="Rechteck 280"/>
                  <p:cNvSpPr/>
                  <p:nvPr/>
                </p:nvSpPr>
                <p:spPr>
                  <a:xfrm>
                    <a:off x="4033743" y="2924944"/>
                    <a:ext cx="243878" cy="163537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80" name="Rechteck 281"/>
                  <p:cNvSpPr/>
                  <p:nvPr/>
                </p:nvSpPr>
                <p:spPr>
                  <a:xfrm>
                    <a:off x="3962442" y="2924944"/>
                    <a:ext cx="77706" cy="83920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81" name="Ellipse 282"/>
                  <p:cNvSpPr/>
                  <p:nvPr/>
                </p:nvSpPr>
                <p:spPr>
                  <a:xfrm>
                    <a:off x="3734891" y="2004149"/>
                    <a:ext cx="493186" cy="46387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82" name="Ellipse 283"/>
                  <p:cNvSpPr/>
                  <p:nvPr/>
                </p:nvSpPr>
                <p:spPr>
                  <a:xfrm>
                    <a:off x="3487748" y="3320132"/>
                    <a:ext cx="169463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83" name="Rechteck 284"/>
                  <p:cNvSpPr/>
                  <p:nvPr/>
                </p:nvSpPr>
                <p:spPr>
                  <a:xfrm>
                    <a:off x="3485530" y="2743785"/>
                    <a:ext cx="166572" cy="66916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</p:grpSp>
            <p:grpSp>
              <p:nvGrpSpPr>
                <p:cNvPr id="150" name="Gruppieren 151"/>
                <p:cNvGrpSpPr/>
                <p:nvPr/>
              </p:nvGrpSpPr>
              <p:grpSpPr>
                <a:xfrm rot="10369129">
                  <a:off x="3257930" y="4628384"/>
                  <a:ext cx="291441" cy="844050"/>
                  <a:chOff x="3483987" y="2004149"/>
                  <a:chExt cx="1006134" cy="2648987"/>
                </a:xfrm>
                <a:solidFill>
                  <a:srgbClr val="00FF00"/>
                </a:solidFill>
              </p:grpSpPr>
              <p:sp>
                <p:nvSpPr>
                  <p:cNvPr id="262" name="Abgerundetes Rechteck 263"/>
                  <p:cNvSpPr/>
                  <p:nvPr/>
                </p:nvSpPr>
                <p:spPr>
                  <a:xfrm>
                    <a:off x="3483987" y="2509196"/>
                    <a:ext cx="1006134" cy="431650"/>
                  </a:xfrm>
                  <a:prstGeom prst="roundRect">
                    <a:avLst>
                      <a:gd name="adj" fmla="val 369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63" name="Ellipse 264"/>
                  <p:cNvSpPr/>
                  <p:nvPr/>
                </p:nvSpPr>
                <p:spPr>
                  <a:xfrm>
                    <a:off x="4319416" y="3315369"/>
                    <a:ext cx="169463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64" name="Rechteck 265"/>
                  <p:cNvSpPr/>
                  <p:nvPr/>
                </p:nvSpPr>
                <p:spPr>
                  <a:xfrm>
                    <a:off x="4323548" y="2739022"/>
                    <a:ext cx="166572" cy="66916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65" name="Ellipse 266"/>
                  <p:cNvSpPr/>
                  <p:nvPr/>
                </p:nvSpPr>
                <p:spPr>
                  <a:xfrm>
                    <a:off x="3724307" y="4467497"/>
                    <a:ext cx="248111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66" name="Rechteck 267"/>
                  <p:cNvSpPr/>
                  <p:nvPr/>
                </p:nvSpPr>
                <p:spPr>
                  <a:xfrm>
                    <a:off x="3720606" y="2924944"/>
                    <a:ext cx="243878" cy="163537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67" name="Ellipse 268"/>
                  <p:cNvSpPr/>
                  <p:nvPr/>
                </p:nvSpPr>
                <p:spPr>
                  <a:xfrm>
                    <a:off x="4032681" y="4467497"/>
                    <a:ext cx="248111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68" name="Rechteck 269"/>
                  <p:cNvSpPr/>
                  <p:nvPr/>
                </p:nvSpPr>
                <p:spPr>
                  <a:xfrm>
                    <a:off x="4033743" y="2924944"/>
                    <a:ext cx="243878" cy="163537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69" name="Rechteck 270"/>
                  <p:cNvSpPr/>
                  <p:nvPr/>
                </p:nvSpPr>
                <p:spPr>
                  <a:xfrm>
                    <a:off x="3962442" y="2924944"/>
                    <a:ext cx="77706" cy="83920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70" name="Ellipse 271"/>
                  <p:cNvSpPr/>
                  <p:nvPr/>
                </p:nvSpPr>
                <p:spPr>
                  <a:xfrm>
                    <a:off x="3734891" y="2004149"/>
                    <a:ext cx="493186" cy="46387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71" name="Ellipse 272"/>
                  <p:cNvSpPr/>
                  <p:nvPr/>
                </p:nvSpPr>
                <p:spPr>
                  <a:xfrm>
                    <a:off x="3487748" y="3320132"/>
                    <a:ext cx="169463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72" name="Rechteck 273"/>
                  <p:cNvSpPr/>
                  <p:nvPr/>
                </p:nvSpPr>
                <p:spPr>
                  <a:xfrm>
                    <a:off x="3485530" y="2743785"/>
                    <a:ext cx="166572" cy="66916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</p:grpSp>
            <p:grpSp>
              <p:nvGrpSpPr>
                <p:cNvPr id="151" name="Gruppieren 152"/>
                <p:cNvGrpSpPr/>
                <p:nvPr/>
              </p:nvGrpSpPr>
              <p:grpSpPr>
                <a:xfrm rot="7300861">
                  <a:off x="4357565" y="3850483"/>
                  <a:ext cx="291441" cy="844050"/>
                  <a:chOff x="3483987" y="2004149"/>
                  <a:chExt cx="1006134" cy="2648987"/>
                </a:xfrm>
                <a:solidFill>
                  <a:srgbClr val="99FF33"/>
                </a:solidFill>
              </p:grpSpPr>
              <p:sp>
                <p:nvSpPr>
                  <p:cNvPr id="251" name="Abgerundetes Rechteck 252"/>
                  <p:cNvSpPr/>
                  <p:nvPr/>
                </p:nvSpPr>
                <p:spPr>
                  <a:xfrm>
                    <a:off x="3483987" y="2509196"/>
                    <a:ext cx="1006134" cy="431650"/>
                  </a:xfrm>
                  <a:prstGeom prst="roundRect">
                    <a:avLst>
                      <a:gd name="adj" fmla="val 369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52" name="Ellipse 253"/>
                  <p:cNvSpPr/>
                  <p:nvPr/>
                </p:nvSpPr>
                <p:spPr>
                  <a:xfrm>
                    <a:off x="4319416" y="3315369"/>
                    <a:ext cx="169463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53" name="Rechteck 254"/>
                  <p:cNvSpPr/>
                  <p:nvPr/>
                </p:nvSpPr>
                <p:spPr>
                  <a:xfrm>
                    <a:off x="4323548" y="2739022"/>
                    <a:ext cx="166572" cy="66916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54" name="Ellipse 255"/>
                  <p:cNvSpPr/>
                  <p:nvPr/>
                </p:nvSpPr>
                <p:spPr>
                  <a:xfrm>
                    <a:off x="3724307" y="4467497"/>
                    <a:ext cx="248111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55" name="Rechteck 256"/>
                  <p:cNvSpPr/>
                  <p:nvPr/>
                </p:nvSpPr>
                <p:spPr>
                  <a:xfrm>
                    <a:off x="3720606" y="2924944"/>
                    <a:ext cx="243878" cy="163537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56" name="Ellipse 257"/>
                  <p:cNvSpPr/>
                  <p:nvPr/>
                </p:nvSpPr>
                <p:spPr>
                  <a:xfrm>
                    <a:off x="4032681" y="4467497"/>
                    <a:ext cx="248111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57" name="Rechteck 258"/>
                  <p:cNvSpPr/>
                  <p:nvPr/>
                </p:nvSpPr>
                <p:spPr>
                  <a:xfrm>
                    <a:off x="4033743" y="2924944"/>
                    <a:ext cx="243878" cy="163537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58" name="Rechteck 259"/>
                  <p:cNvSpPr/>
                  <p:nvPr/>
                </p:nvSpPr>
                <p:spPr>
                  <a:xfrm>
                    <a:off x="3962442" y="2924944"/>
                    <a:ext cx="77706" cy="83920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59" name="Ellipse 260"/>
                  <p:cNvSpPr/>
                  <p:nvPr/>
                </p:nvSpPr>
                <p:spPr>
                  <a:xfrm>
                    <a:off x="3734891" y="2004149"/>
                    <a:ext cx="493186" cy="46387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60" name="Ellipse 261"/>
                  <p:cNvSpPr/>
                  <p:nvPr/>
                </p:nvSpPr>
                <p:spPr>
                  <a:xfrm>
                    <a:off x="3487748" y="3320132"/>
                    <a:ext cx="169463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61" name="Rechteck 262"/>
                  <p:cNvSpPr/>
                  <p:nvPr/>
                </p:nvSpPr>
                <p:spPr>
                  <a:xfrm>
                    <a:off x="3485530" y="2743785"/>
                    <a:ext cx="166572" cy="66916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</p:grpSp>
            <p:grpSp>
              <p:nvGrpSpPr>
                <p:cNvPr id="152" name="Gruppieren 153"/>
                <p:cNvGrpSpPr/>
                <p:nvPr/>
              </p:nvGrpSpPr>
              <p:grpSpPr>
                <a:xfrm rot="1424220">
                  <a:off x="3610154" y="1486554"/>
                  <a:ext cx="296360" cy="830491"/>
                  <a:chOff x="4783276" y="2016317"/>
                  <a:chExt cx="1023116" cy="2606434"/>
                </a:xfrm>
                <a:solidFill>
                  <a:schemeClr val="accent3">
                    <a:lumMod val="50000"/>
                  </a:schemeClr>
                </a:solidFill>
              </p:grpSpPr>
              <p:grpSp>
                <p:nvGrpSpPr>
                  <p:cNvPr id="238" name="Gruppieren 239"/>
                  <p:cNvGrpSpPr/>
                  <p:nvPr/>
                </p:nvGrpSpPr>
                <p:grpSpPr>
                  <a:xfrm rot="1082987">
                    <a:off x="4783276" y="2677157"/>
                    <a:ext cx="172361" cy="796323"/>
                    <a:chOff x="3476434" y="2697339"/>
                    <a:chExt cx="172361" cy="796323"/>
                  </a:xfrm>
                  <a:grpFill/>
                </p:grpSpPr>
                <p:sp>
                  <p:nvSpPr>
                    <p:cNvPr id="249" name="Ellipse 250"/>
                    <p:cNvSpPr/>
                    <p:nvPr/>
                  </p:nvSpPr>
                  <p:spPr>
                    <a:xfrm>
                      <a:off x="3476434" y="3308023"/>
                      <a:ext cx="169463" cy="18563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000" dirty="0"/>
                    </a:p>
                  </p:txBody>
                </p:sp>
                <p:sp>
                  <p:nvSpPr>
                    <p:cNvPr id="250" name="Rechteck 251"/>
                    <p:cNvSpPr/>
                    <p:nvPr/>
                  </p:nvSpPr>
                  <p:spPr>
                    <a:xfrm>
                      <a:off x="3482223" y="2697339"/>
                      <a:ext cx="166572" cy="66916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000" dirty="0"/>
                    </a:p>
                  </p:txBody>
                </p:sp>
              </p:grpSp>
              <p:sp>
                <p:nvSpPr>
                  <p:cNvPr id="239" name="Ellipse 240"/>
                  <p:cNvSpPr/>
                  <p:nvPr/>
                </p:nvSpPr>
                <p:spPr>
                  <a:xfrm>
                    <a:off x="5063356" y="2016317"/>
                    <a:ext cx="493186" cy="46387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40" name="Abgerundetes Rechteck 241"/>
                  <p:cNvSpPr/>
                  <p:nvPr/>
                </p:nvSpPr>
                <p:spPr>
                  <a:xfrm>
                    <a:off x="4917751" y="2522435"/>
                    <a:ext cx="755923" cy="431650"/>
                  </a:xfrm>
                  <a:prstGeom prst="roundRect">
                    <a:avLst>
                      <a:gd name="adj" fmla="val 369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grpSp>
                <p:nvGrpSpPr>
                  <p:cNvPr id="241" name="Gruppieren 242"/>
                  <p:cNvGrpSpPr/>
                  <p:nvPr/>
                </p:nvGrpSpPr>
                <p:grpSpPr>
                  <a:xfrm rot="20525885">
                    <a:off x="5633548" y="2678714"/>
                    <a:ext cx="172844" cy="779045"/>
                    <a:chOff x="3481182" y="2721746"/>
                    <a:chExt cx="172844" cy="779045"/>
                  </a:xfrm>
                  <a:grpFill/>
                </p:grpSpPr>
                <p:sp>
                  <p:nvSpPr>
                    <p:cNvPr id="247" name="Ellipse 248"/>
                    <p:cNvSpPr/>
                    <p:nvPr/>
                  </p:nvSpPr>
                  <p:spPr>
                    <a:xfrm>
                      <a:off x="3484563" y="3315152"/>
                      <a:ext cx="169463" cy="18563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000" dirty="0"/>
                    </a:p>
                  </p:txBody>
                </p:sp>
                <p:sp>
                  <p:nvSpPr>
                    <p:cNvPr id="248" name="Rechteck 249"/>
                    <p:cNvSpPr/>
                    <p:nvPr/>
                  </p:nvSpPr>
                  <p:spPr>
                    <a:xfrm>
                      <a:off x="3481182" y="2721746"/>
                      <a:ext cx="166572" cy="66916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000" dirty="0"/>
                    </a:p>
                  </p:txBody>
                </p:sp>
              </p:grpSp>
              <p:sp>
                <p:nvSpPr>
                  <p:cNvPr id="242" name="Ellipse 243"/>
                  <p:cNvSpPr/>
                  <p:nvPr/>
                </p:nvSpPr>
                <p:spPr>
                  <a:xfrm>
                    <a:off x="5051210" y="4437112"/>
                    <a:ext cx="205050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43" name="Rechteck 244"/>
                  <p:cNvSpPr/>
                  <p:nvPr/>
                </p:nvSpPr>
                <p:spPr>
                  <a:xfrm>
                    <a:off x="5051905" y="3742630"/>
                    <a:ext cx="201552" cy="76649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44" name="Ellipse 245"/>
                  <p:cNvSpPr/>
                  <p:nvPr/>
                </p:nvSpPr>
                <p:spPr>
                  <a:xfrm>
                    <a:off x="5332209" y="4434156"/>
                    <a:ext cx="205050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45" name="Rechteck 246"/>
                  <p:cNvSpPr/>
                  <p:nvPr/>
                </p:nvSpPr>
                <p:spPr>
                  <a:xfrm>
                    <a:off x="5332904" y="3739674"/>
                    <a:ext cx="201552" cy="76649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46" name="Trapezoid 245"/>
                  <p:cNvSpPr/>
                  <p:nvPr/>
                </p:nvSpPr>
                <p:spPr>
                  <a:xfrm>
                    <a:off x="4833041" y="2952498"/>
                    <a:ext cx="936104" cy="785589"/>
                  </a:xfrm>
                  <a:prstGeom prst="trapezoid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</p:grpSp>
            <p:grpSp>
              <p:nvGrpSpPr>
                <p:cNvPr id="153" name="Gruppieren 154"/>
                <p:cNvGrpSpPr/>
                <p:nvPr/>
              </p:nvGrpSpPr>
              <p:grpSpPr>
                <a:xfrm rot="4282635">
                  <a:off x="4494173" y="2498617"/>
                  <a:ext cx="296360" cy="830491"/>
                  <a:chOff x="4783276" y="2016317"/>
                  <a:chExt cx="1023116" cy="2606434"/>
                </a:xfrm>
                <a:solidFill>
                  <a:srgbClr val="92D050"/>
                </a:solidFill>
              </p:grpSpPr>
              <p:grpSp>
                <p:nvGrpSpPr>
                  <p:cNvPr id="225" name="Gruppieren 226"/>
                  <p:cNvGrpSpPr/>
                  <p:nvPr/>
                </p:nvGrpSpPr>
                <p:grpSpPr>
                  <a:xfrm rot="1082987">
                    <a:off x="4783276" y="2677157"/>
                    <a:ext cx="172361" cy="796323"/>
                    <a:chOff x="3476434" y="2697339"/>
                    <a:chExt cx="172361" cy="796323"/>
                  </a:xfrm>
                  <a:grpFill/>
                </p:grpSpPr>
                <p:sp>
                  <p:nvSpPr>
                    <p:cNvPr id="236" name="Ellipse 237"/>
                    <p:cNvSpPr/>
                    <p:nvPr/>
                  </p:nvSpPr>
                  <p:spPr>
                    <a:xfrm>
                      <a:off x="3476434" y="3308023"/>
                      <a:ext cx="169463" cy="18563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000" dirty="0"/>
                    </a:p>
                  </p:txBody>
                </p:sp>
                <p:sp>
                  <p:nvSpPr>
                    <p:cNvPr id="237" name="Rechteck 238"/>
                    <p:cNvSpPr/>
                    <p:nvPr/>
                  </p:nvSpPr>
                  <p:spPr>
                    <a:xfrm>
                      <a:off x="3482223" y="2697339"/>
                      <a:ext cx="166572" cy="66916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000" dirty="0"/>
                    </a:p>
                  </p:txBody>
                </p:sp>
              </p:grpSp>
              <p:sp>
                <p:nvSpPr>
                  <p:cNvPr id="226" name="Ellipse 227"/>
                  <p:cNvSpPr/>
                  <p:nvPr/>
                </p:nvSpPr>
                <p:spPr>
                  <a:xfrm>
                    <a:off x="5063356" y="2016317"/>
                    <a:ext cx="493186" cy="46387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27" name="Abgerundetes Rechteck 228"/>
                  <p:cNvSpPr/>
                  <p:nvPr/>
                </p:nvSpPr>
                <p:spPr>
                  <a:xfrm>
                    <a:off x="4917751" y="2522435"/>
                    <a:ext cx="755923" cy="431650"/>
                  </a:xfrm>
                  <a:prstGeom prst="roundRect">
                    <a:avLst>
                      <a:gd name="adj" fmla="val 369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grpSp>
                <p:nvGrpSpPr>
                  <p:cNvPr id="228" name="Gruppieren 229"/>
                  <p:cNvGrpSpPr/>
                  <p:nvPr/>
                </p:nvGrpSpPr>
                <p:grpSpPr>
                  <a:xfrm rot="20525885">
                    <a:off x="5633548" y="2678714"/>
                    <a:ext cx="172844" cy="779045"/>
                    <a:chOff x="3481182" y="2721746"/>
                    <a:chExt cx="172844" cy="779045"/>
                  </a:xfrm>
                  <a:grpFill/>
                </p:grpSpPr>
                <p:sp>
                  <p:nvSpPr>
                    <p:cNvPr id="234" name="Ellipse 235"/>
                    <p:cNvSpPr/>
                    <p:nvPr/>
                  </p:nvSpPr>
                  <p:spPr>
                    <a:xfrm>
                      <a:off x="3484563" y="3315152"/>
                      <a:ext cx="169463" cy="18563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000" dirty="0"/>
                    </a:p>
                  </p:txBody>
                </p:sp>
                <p:sp>
                  <p:nvSpPr>
                    <p:cNvPr id="235" name="Rechteck 236"/>
                    <p:cNvSpPr/>
                    <p:nvPr/>
                  </p:nvSpPr>
                  <p:spPr>
                    <a:xfrm>
                      <a:off x="3481182" y="2721746"/>
                      <a:ext cx="166572" cy="66916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000" dirty="0"/>
                    </a:p>
                  </p:txBody>
                </p:sp>
              </p:grpSp>
              <p:sp>
                <p:nvSpPr>
                  <p:cNvPr id="229" name="Ellipse 230"/>
                  <p:cNvSpPr/>
                  <p:nvPr/>
                </p:nvSpPr>
                <p:spPr>
                  <a:xfrm>
                    <a:off x="5051210" y="4437112"/>
                    <a:ext cx="205050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30" name="Rechteck 231"/>
                  <p:cNvSpPr/>
                  <p:nvPr/>
                </p:nvSpPr>
                <p:spPr>
                  <a:xfrm>
                    <a:off x="5051905" y="3742630"/>
                    <a:ext cx="201552" cy="76649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31" name="Ellipse 232"/>
                  <p:cNvSpPr/>
                  <p:nvPr/>
                </p:nvSpPr>
                <p:spPr>
                  <a:xfrm>
                    <a:off x="5332209" y="4434156"/>
                    <a:ext cx="205050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32" name="Rechteck 233"/>
                  <p:cNvSpPr/>
                  <p:nvPr/>
                </p:nvSpPr>
                <p:spPr>
                  <a:xfrm>
                    <a:off x="5332904" y="3739674"/>
                    <a:ext cx="201552" cy="76649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33" name="Trapezoid 232"/>
                  <p:cNvSpPr/>
                  <p:nvPr/>
                </p:nvSpPr>
                <p:spPr>
                  <a:xfrm>
                    <a:off x="4833041" y="2952498"/>
                    <a:ext cx="936104" cy="785589"/>
                  </a:xfrm>
                  <a:prstGeom prst="trapezoid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</p:grpSp>
            <p:grpSp>
              <p:nvGrpSpPr>
                <p:cNvPr id="154" name="Gruppieren 155"/>
                <p:cNvGrpSpPr/>
                <p:nvPr/>
              </p:nvGrpSpPr>
              <p:grpSpPr>
                <a:xfrm rot="20258331">
                  <a:off x="2259734" y="1491240"/>
                  <a:ext cx="296360" cy="830491"/>
                  <a:chOff x="4783276" y="2016317"/>
                  <a:chExt cx="1023116" cy="2606434"/>
                </a:xfrm>
                <a:solidFill>
                  <a:schemeClr val="accent3">
                    <a:lumMod val="50000"/>
                  </a:schemeClr>
                </a:solidFill>
              </p:grpSpPr>
              <p:grpSp>
                <p:nvGrpSpPr>
                  <p:cNvPr id="212" name="Gruppieren 213"/>
                  <p:cNvGrpSpPr/>
                  <p:nvPr/>
                </p:nvGrpSpPr>
                <p:grpSpPr>
                  <a:xfrm rot="1082987">
                    <a:off x="4783276" y="2677157"/>
                    <a:ext cx="172361" cy="796323"/>
                    <a:chOff x="3476434" y="2697339"/>
                    <a:chExt cx="172361" cy="796323"/>
                  </a:xfrm>
                  <a:grpFill/>
                </p:grpSpPr>
                <p:sp>
                  <p:nvSpPr>
                    <p:cNvPr id="223" name="Ellipse 224"/>
                    <p:cNvSpPr/>
                    <p:nvPr/>
                  </p:nvSpPr>
                  <p:spPr>
                    <a:xfrm>
                      <a:off x="3476434" y="3308023"/>
                      <a:ext cx="169463" cy="18563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000" dirty="0"/>
                    </a:p>
                  </p:txBody>
                </p:sp>
                <p:sp>
                  <p:nvSpPr>
                    <p:cNvPr id="224" name="Rechteck 225"/>
                    <p:cNvSpPr/>
                    <p:nvPr/>
                  </p:nvSpPr>
                  <p:spPr>
                    <a:xfrm>
                      <a:off x="3482223" y="2697339"/>
                      <a:ext cx="166572" cy="66916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000" dirty="0"/>
                    </a:p>
                  </p:txBody>
                </p:sp>
              </p:grpSp>
              <p:sp>
                <p:nvSpPr>
                  <p:cNvPr id="213" name="Ellipse 214"/>
                  <p:cNvSpPr/>
                  <p:nvPr/>
                </p:nvSpPr>
                <p:spPr>
                  <a:xfrm>
                    <a:off x="5063356" y="2016317"/>
                    <a:ext cx="493186" cy="46387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14" name="Abgerundetes Rechteck 215"/>
                  <p:cNvSpPr/>
                  <p:nvPr/>
                </p:nvSpPr>
                <p:spPr>
                  <a:xfrm>
                    <a:off x="4917751" y="2522435"/>
                    <a:ext cx="755923" cy="431650"/>
                  </a:xfrm>
                  <a:prstGeom prst="roundRect">
                    <a:avLst>
                      <a:gd name="adj" fmla="val 369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grpSp>
                <p:nvGrpSpPr>
                  <p:cNvPr id="215" name="Gruppieren 216"/>
                  <p:cNvGrpSpPr/>
                  <p:nvPr/>
                </p:nvGrpSpPr>
                <p:grpSpPr>
                  <a:xfrm rot="20525885">
                    <a:off x="5633548" y="2678714"/>
                    <a:ext cx="172844" cy="779045"/>
                    <a:chOff x="3481182" y="2721746"/>
                    <a:chExt cx="172844" cy="779045"/>
                  </a:xfrm>
                  <a:grpFill/>
                </p:grpSpPr>
                <p:sp>
                  <p:nvSpPr>
                    <p:cNvPr id="221" name="Ellipse 222"/>
                    <p:cNvSpPr/>
                    <p:nvPr/>
                  </p:nvSpPr>
                  <p:spPr>
                    <a:xfrm>
                      <a:off x="3484563" y="3315152"/>
                      <a:ext cx="169463" cy="18563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000" dirty="0"/>
                    </a:p>
                  </p:txBody>
                </p:sp>
                <p:sp>
                  <p:nvSpPr>
                    <p:cNvPr id="222" name="Rechteck 223"/>
                    <p:cNvSpPr/>
                    <p:nvPr/>
                  </p:nvSpPr>
                  <p:spPr>
                    <a:xfrm>
                      <a:off x="3481182" y="2721746"/>
                      <a:ext cx="166572" cy="66916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000" dirty="0"/>
                    </a:p>
                  </p:txBody>
                </p:sp>
              </p:grpSp>
              <p:sp>
                <p:nvSpPr>
                  <p:cNvPr id="216" name="Ellipse 217"/>
                  <p:cNvSpPr/>
                  <p:nvPr/>
                </p:nvSpPr>
                <p:spPr>
                  <a:xfrm>
                    <a:off x="5051210" y="4437112"/>
                    <a:ext cx="205050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17" name="Rechteck 218"/>
                  <p:cNvSpPr/>
                  <p:nvPr/>
                </p:nvSpPr>
                <p:spPr>
                  <a:xfrm>
                    <a:off x="5051905" y="3742630"/>
                    <a:ext cx="201552" cy="76649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18" name="Ellipse 219"/>
                  <p:cNvSpPr/>
                  <p:nvPr/>
                </p:nvSpPr>
                <p:spPr>
                  <a:xfrm>
                    <a:off x="5332209" y="4434156"/>
                    <a:ext cx="205050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19" name="Rechteck 220"/>
                  <p:cNvSpPr/>
                  <p:nvPr/>
                </p:nvSpPr>
                <p:spPr>
                  <a:xfrm>
                    <a:off x="5332904" y="3739674"/>
                    <a:ext cx="201552" cy="76649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20" name="Trapezoid 219"/>
                  <p:cNvSpPr/>
                  <p:nvPr/>
                </p:nvSpPr>
                <p:spPr>
                  <a:xfrm>
                    <a:off x="4833041" y="2952498"/>
                    <a:ext cx="936104" cy="785589"/>
                  </a:xfrm>
                  <a:prstGeom prst="trapezoid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</p:grpSp>
            <p:grpSp>
              <p:nvGrpSpPr>
                <p:cNvPr id="155" name="Gruppieren 156"/>
                <p:cNvGrpSpPr/>
                <p:nvPr/>
              </p:nvGrpSpPr>
              <p:grpSpPr>
                <a:xfrm rot="17201758">
                  <a:off x="1361288" y="2449179"/>
                  <a:ext cx="296360" cy="830491"/>
                  <a:chOff x="4783276" y="2016317"/>
                  <a:chExt cx="1023116" cy="2606434"/>
                </a:xfrm>
                <a:solidFill>
                  <a:srgbClr val="00CC00"/>
                </a:solidFill>
              </p:grpSpPr>
              <p:grpSp>
                <p:nvGrpSpPr>
                  <p:cNvPr id="199" name="Gruppieren 200"/>
                  <p:cNvGrpSpPr/>
                  <p:nvPr/>
                </p:nvGrpSpPr>
                <p:grpSpPr>
                  <a:xfrm rot="1082987">
                    <a:off x="4783276" y="2677157"/>
                    <a:ext cx="172361" cy="796323"/>
                    <a:chOff x="3476434" y="2697339"/>
                    <a:chExt cx="172361" cy="796323"/>
                  </a:xfrm>
                  <a:grpFill/>
                </p:grpSpPr>
                <p:sp>
                  <p:nvSpPr>
                    <p:cNvPr id="210" name="Ellipse 211"/>
                    <p:cNvSpPr/>
                    <p:nvPr/>
                  </p:nvSpPr>
                  <p:spPr>
                    <a:xfrm>
                      <a:off x="3476434" y="3308023"/>
                      <a:ext cx="169463" cy="18563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000" dirty="0"/>
                    </a:p>
                  </p:txBody>
                </p:sp>
                <p:sp>
                  <p:nvSpPr>
                    <p:cNvPr id="211" name="Rechteck 212"/>
                    <p:cNvSpPr/>
                    <p:nvPr/>
                  </p:nvSpPr>
                  <p:spPr>
                    <a:xfrm>
                      <a:off x="3482223" y="2697339"/>
                      <a:ext cx="166572" cy="66916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000" dirty="0"/>
                    </a:p>
                  </p:txBody>
                </p:sp>
              </p:grpSp>
              <p:sp>
                <p:nvSpPr>
                  <p:cNvPr id="200" name="Ellipse 201"/>
                  <p:cNvSpPr/>
                  <p:nvPr/>
                </p:nvSpPr>
                <p:spPr>
                  <a:xfrm>
                    <a:off x="5063356" y="2016317"/>
                    <a:ext cx="493186" cy="46387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01" name="Abgerundetes Rechteck 202"/>
                  <p:cNvSpPr/>
                  <p:nvPr/>
                </p:nvSpPr>
                <p:spPr>
                  <a:xfrm>
                    <a:off x="4917751" y="2522435"/>
                    <a:ext cx="755923" cy="431650"/>
                  </a:xfrm>
                  <a:prstGeom prst="roundRect">
                    <a:avLst>
                      <a:gd name="adj" fmla="val 369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grpSp>
                <p:nvGrpSpPr>
                  <p:cNvPr id="202" name="Gruppieren 203"/>
                  <p:cNvGrpSpPr/>
                  <p:nvPr/>
                </p:nvGrpSpPr>
                <p:grpSpPr>
                  <a:xfrm rot="20525885">
                    <a:off x="5633548" y="2678714"/>
                    <a:ext cx="172844" cy="779045"/>
                    <a:chOff x="3481182" y="2721746"/>
                    <a:chExt cx="172844" cy="779045"/>
                  </a:xfrm>
                  <a:grpFill/>
                </p:grpSpPr>
                <p:sp>
                  <p:nvSpPr>
                    <p:cNvPr id="208" name="Ellipse 209"/>
                    <p:cNvSpPr/>
                    <p:nvPr/>
                  </p:nvSpPr>
                  <p:spPr>
                    <a:xfrm>
                      <a:off x="3484563" y="3315152"/>
                      <a:ext cx="169463" cy="18563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000" dirty="0"/>
                    </a:p>
                  </p:txBody>
                </p:sp>
                <p:sp>
                  <p:nvSpPr>
                    <p:cNvPr id="209" name="Rechteck 210"/>
                    <p:cNvSpPr/>
                    <p:nvPr/>
                  </p:nvSpPr>
                  <p:spPr>
                    <a:xfrm>
                      <a:off x="3481182" y="2721746"/>
                      <a:ext cx="166572" cy="66916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000" dirty="0"/>
                    </a:p>
                  </p:txBody>
                </p:sp>
              </p:grpSp>
              <p:sp>
                <p:nvSpPr>
                  <p:cNvPr id="203" name="Ellipse 204"/>
                  <p:cNvSpPr/>
                  <p:nvPr/>
                </p:nvSpPr>
                <p:spPr>
                  <a:xfrm>
                    <a:off x="5051210" y="4437112"/>
                    <a:ext cx="205050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04" name="Rechteck 205"/>
                  <p:cNvSpPr/>
                  <p:nvPr/>
                </p:nvSpPr>
                <p:spPr>
                  <a:xfrm>
                    <a:off x="5051905" y="3742630"/>
                    <a:ext cx="201552" cy="76649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05" name="Ellipse 206"/>
                  <p:cNvSpPr/>
                  <p:nvPr/>
                </p:nvSpPr>
                <p:spPr>
                  <a:xfrm>
                    <a:off x="5332209" y="4434156"/>
                    <a:ext cx="205050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06" name="Rechteck 207"/>
                  <p:cNvSpPr/>
                  <p:nvPr/>
                </p:nvSpPr>
                <p:spPr>
                  <a:xfrm>
                    <a:off x="5332904" y="3739674"/>
                    <a:ext cx="201552" cy="76649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207" name="Trapezoid 206"/>
                  <p:cNvSpPr/>
                  <p:nvPr/>
                </p:nvSpPr>
                <p:spPr>
                  <a:xfrm>
                    <a:off x="4833041" y="2952498"/>
                    <a:ext cx="936104" cy="785589"/>
                  </a:xfrm>
                  <a:prstGeom prst="trapezoid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</p:grpSp>
            <p:grpSp>
              <p:nvGrpSpPr>
                <p:cNvPr id="156" name="Gruppieren 157"/>
                <p:cNvGrpSpPr/>
                <p:nvPr/>
              </p:nvGrpSpPr>
              <p:grpSpPr>
                <a:xfrm rot="14419144">
                  <a:off x="1471156" y="3798476"/>
                  <a:ext cx="296360" cy="830491"/>
                  <a:chOff x="4783276" y="2016317"/>
                  <a:chExt cx="1023116" cy="2606434"/>
                </a:xfrm>
                <a:solidFill>
                  <a:schemeClr val="accent3">
                    <a:lumMod val="50000"/>
                  </a:schemeClr>
                </a:solidFill>
              </p:grpSpPr>
              <p:grpSp>
                <p:nvGrpSpPr>
                  <p:cNvPr id="186" name="Gruppieren 187"/>
                  <p:cNvGrpSpPr/>
                  <p:nvPr/>
                </p:nvGrpSpPr>
                <p:grpSpPr>
                  <a:xfrm rot="1082987">
                    <a:off x="4783276" y="2677157"/>
                    <a:ext cx="172361" cy="796323"/>
                    <a:chOff x="3476434" y="2697339"/>
                    <a:chExt cx="172361" cy="796323"/>
                  </a:xfrm>
                  <a:grpFill/>
                </p:grpSpPr>
                <p:sp>
                  <p:nvSpPr>
                    <p:cNvPr id="197" name="Ellipse 198"/>
                    <p:cNvSpPr/>
                    <p:nvPr/>
                  </p:nvSpPr>
                  <p:spPr>
                    <a:xfrm>
                      <a:off x="3476434" y="3308023"/>
                      <a:ext cx="169463" cy="18563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000" dirty="0"/>
                    </a:p>
                  </p:txBody>
                </p:sp>
                <p:sp>
                  <p:nvSpPr>
                    <p:cNvPr id="198" name="Rechteck 199"/>
                    <p:cNvSpPr/>
                    <p:nvPr/>
                  </p:nvSpPr>
                  <p:spPr>
                    <a:xfrm>
                      <a:off x="3482223" y="2697339"/>
                      <a:ext cx="166572" cy="66916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000" dirty="0"/>
                    </a:p>
                  </p:txBody>
                </p:sp>
              </p:grpSp>
              <p:sp>
                <p:nvSpPr>
                  <p:cNvPr id="187" name="Ellipse 188"/>
                  <p:cNvSpPr/>
                  <p:nvPr/>
                </p:nvSpPr>
                <p:spPr>
                  <a:xfrm>
                    <a:off x="5063356" y="2016317"/>
                    <a:ext cx="493186" cy="46387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188" name="Abgerundetes Rechteck 189"/>
                  <p:cNvSpPr/>
                  <p:nvPr/>
                </p:nvSpPr>
                <p:spPr>
                  <a:xfrm>
                    <a:off x="4917751" y="2522435"/>
                    <a:ext cx="755923" cy="431650"/>
                  </a:xfrm>
                  <a:prstGeom prst="roundRect">
                    <a:avLst>
                      <a:gd name="adj" fmla="val 369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grpSp>
                <p:nvGrpSpPr>
                  <p:cNvPr id="189" name="Gruppieren 190"/>
                  <p:cNvGrpSpPr/>
                  <p:nvPr/>
                </p:nvGrpSpPr>
                <p:grpSpPr>
                  <a:xfrm rot="20525885">
                    <a:off x="5633548" y="2678714"/>
                    <a:ext cx="172844" cy="779045"/>
                    <a:chOff x="3481182" y="2721746"/>
                    <a:chExt cx="172844" cy="779045"/>
                  </a:xfrm>
                  <a:grpFill/>
                </p:grpSpPr>
                <p:sp>
                  <p:nvSpPr>
                    <p:cNvPr id="195" name="Ellipse 196"/>
                    <p:cNvSpPr/>
                    <p:nvPr/>
                  </p:nvSpPr>
                  <p:spPr>
                    <a:xfrm>
                      <a:off x="3484563" y="3315152"/>
                      <a:ext cx="169463" cy="18563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000" dirty="0"/>
                    </a:p>
                  </p:txBody>
                </p:sp>
                <p:sp>
                  <p:nvSpPr>
                    <p:cNvPr id="196" name="Rechteck 197"/>
                    <p:cNvSpPr/>
                    <p:nvPr/>
                  </p:nvSpPr>
                  <p:spPr>
                    <a:xfrm>
                      <a:off x="3481182" y="2721746"/>
                      <a:ext cx="166572" cy="66916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000" dirty="0"/>
                    </a:p>
                  </p:txBody>
                </p:sp>
              </p:grpSp>
              <p:sp>
                <p:nvSpPr>
                  <p:cNvPr id="190" name="Ellipse 191"/>
                  <p:cNvSpPr/>
                  <p:nvPr/>
                </p:nvSpPr>
                <p:spPr>
                  <a:xfrm>
                    <a:off x="5051210" y="4437112"/>
                    <a:ext cx="205050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191" name="Rechteck 192"/>
                  <p:cNvSpPr/>
                  <p:nvPr/>
                </p:nvSpPr>
                <p:spPr>
                  <a:xfrm>
                    <a:off x="5051905" y="3742630"/>
                    <a:ext cx="201552" cy="76649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192" name="Ellipse 193"/>
                  <p:cNvSpPr/>
                  <p:nvPr/>
                </p:nvSpPr>
                <p:spPr>
                  <a:xfrm>
                    <a:off x="5332209" y="4434156"/>
                    <a:ext cx="205050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193" name="Rechteck 194"/>
                  <p:cNvSpPr/>
                  <p:nvPr/>
                </p:nvSpPr>
                <p:spPr>
                  <a:xfrm>
                    <a:off x="5332904" y="3739674"/>
                    <a:ext cx="201552" cy="76649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194" name="Trapezoid 193"/>
                  <p:cNvSpPr/>
                  <p:nvPr/>
                </p:nvSpPr>
                <p:spPr>
                  <a:xfrm>
                    <a:off x="4833041" y="2952498"/>
                    <a:ext cx="936104" cy="785589"/>
                  </a:xfrm>
                  <a:prstGeom prst="trapezoid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</p:grpSp>
            <p:grpSp>
              <p:nvGrpSpPr>
                <p:cNvPr id="157" name="Gruppieren 158"/>
                <p:cNvGrpSpPr/>
                <p:nvPr/>
              </p:nvGrpSpPr>
              <p:grpSpPr>
                <a:xfrm rot="11590111">
                  <a:off x="2505309" y="4584115"/>
                  <a:ext cx="296360" cy="830491"/>
                  <a:chOff x="4783276" y="2016317"/>
                  <a:chExt cx="1023116" cy="2606434"/>
                </a:xfrm>
                <a:solidFill>
                  <a:srgbClr val="006600"/>
                </a:solidFill>
              </p:grpSpPr>
              <p:grpSp>
                <p:nvGrpSpPr>
                  <p:cNvPr id="173" name="Gruppieren 174"/>
                  <p:cNvGrpSpPr/>
                  <p:nvPr/>
                </p:nvGrpSpPr>
                <p:grpSpPr>
                  <a:xfrm rot="1082987">
                    <a:off x="4783276" y="2677157"/>
                    <a:ext cx="172361" cy="796323"/>
                    <a:chOff x="3476434" y="2697339"/>
                    <a:chExt cx="172361" cy="796323"/>
                  </a:xfrm>
                  <a:grpFill/>
                </p:grpSpPr>
                <p:sp>
                  <p:nvSpPr>
                    <p:cNvPr id="184" name="Ellipse 185"/>
                    <p:cNvSpPr/>
                    <p:nvPr/>
                  </p:nvSpPr>
                  <p:spPr>
                    <a:xfrm>
                      <a:off x="3476434" y="3308023"/>
                      <a:ext cx="169463" cy="18563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000" dirty="0"/>
                    </a:p>
                  </p:txBody>
                </p:sp>
                <p:sp>
                  <p:nvSpPr>
                    <p:cNvPr id="185" name="Rechteck 186"/>
                    <p:cNvSpPr/>
                    <p:nvPr/>
                  </p:nvSpPr>
                  <p:spPr>
                    <a:xfrm>
                      <a:off x="3482223" y="2697339"/>
                      <a:ext cx="166572" cy="66916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000" dirty="0"/>
                    </a:p>
                  </p:txBody>
                </p:sp>
              </p:grpSp>
              <p:sp>
                <p:nvSpPr>
                  <p:cNvPr id="174" name="Ellipse 175"/>
                  <p:cNvSpPr/>
                  <p:nvPr/>
                </p:nvSpPr>
                <p:spPr>
                  <a:xfrm>
                    <a:off x="5063356" y="2016317"/>
                    <a:ext cx="493186" cy="46387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175" name="Abgerundetes Rechteck 176"/>
                  <p:cNvSpPr/>
                  <p:nvPr/>
                </p:nvSpPr>
                <p:spPr>
                  <a:xfrm>
                    <a:off x="4917751" y="2522435"/>
                    <a:ext cx="755923" cy="431650"/>
                  </a:xfrm>
                  <a:prstGeom prst="roundRect">
                    <a:avLst>
                      <a:gd name="adj" fmla="val 369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grpSp>
                <p:nvGrpSpPr>
                  <p:cNvPr id="176" name="Gruppieren 177"/>
                  <p:cNvGrpSpPr/>
                  <p:nvPr/>
                </p:nvGrpSpPr>
                <p:grpSpPr>
                  <a:xfrm rot="20525885">
                    <a:off x="5633548" y="2678714"/>
                    <a:ext cx="172844" cy="779045"/>
                    <a:chOff x="3481182" y="2721746"/>
                    <a:chExt cx="172844" cy="779045"/>
                  </a:xfrm>
                  <a:grpFill/>
                </p:grpSpPr>
                <p:sp>
                  <p:nvSpPr>
                    <p:cNvPr id="182" name="Ellipse 183"/>
                    <p:cNvSpPr/>
                    <p:nvPr/>
                  </p:nvSpPr>
                  <p:spPr>
                    <a:xfrm>
                      <a:off x="3484563" y="3315152"/>
                      <a:ext cx="169463" cy="18563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000" dirty="0"/>
                    </a:p>
                  </p:txBody>
                </p:sp>
                <p:sp>
                  <p:nvSpPr>
                    <p:cNvPr id="183" name="Rechteck 184"/>
                    <p:cNvSpPr/>
                    <p:nvPr/>
                  </p:nvSpPr>
                  <p:spPr>
                    <a:xfrm>
                      <a:off x="3481182" y="2721746"/>
                      <a:ext cx="166572" cy="66916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000" dirty="0"/>
                    </a:p>
                  </p:txBody>
                </p:sp>
              </p:grpSp>
              <p:sp>
                <p:nvSpPr>
                  <p:cNvPr id="177" name="Ellipse 178"/>
                  <p:cNvSpPr/>
                  <p:nvPr/>
                </p:nvSpPr>
                <p:spPr>
                  <a:xfrm>
                    <a:off x="5051210" y="4437112"/>
                    <a:ext cx="205050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178" name="Rechteck 179"/>
                  <p:cNvSpPr/>
                  <p:nvPr/>
                </p:nvSpPr>
                <p:spPr>
                  <a:xfrm>
                    <a:off x="5051905" y="3742630"/>
                    <a:ext cx="201552" cy="76649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179" name="Ellipse 180"/>
                  <p:cNvSpPr/>
                  <p:nvPr/>
                </p:nvSpPr>
                <p:spPr>
                  <a:xfrm>
                    <a:off x="5332209" y="4434156"/>
                    <a:ext cx="205050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180" name="Rechteck 181"/>
                  <p:cNvSpPr/>
                  <p:nvPr/>
                </p:nvSpPr>
                <p:spPr>
                  <a:xfrm>
                    <a:off x="5332904" y="3739674"/>
                    <a:ext cx="201552" cy="76649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181" name="Trapezoid 180"/>
                  <p:cNvSpPr/>
                  <p:nvPr/>
                </p:nvSpPr>
                <p:spPr>
                  <a:xfrm>
                    <a:off x="4833041" y="2952498"/>
                    <a:ext cx="936104" cy="785589"/>
                  </a:xfrm>
                  <a:prstGeom prst="trapezoid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</p:grpSp>
            <p:grpSp>
              <p:nvGrpSpPr>
                <p:cNvPr id="158" name="Gruppieren 159"/>
                <p:cNvGrpSpPr/>
                <p:nvPr/>
              </p:nvGrpSpPr>
              <p:grpSpPr>
                <a:xfrm rot="8527781">
                  <a:off x="3909784" y="4345411"/>
                  <a:ext cx="296360" cy="830491"/>
                  <a:chOff x="4783276" y="2016317"/>
                  <a:chExt cx="1023116" cy="2606434"/>
                </a:xfrm>
                <a:solidFill>
                  <a:srgbClr val="99CC00"/>
                </a:solidFill>
              </p:grpSpPr>
              <p:grpSp>
                <p:nvGrpSpPr>
                  <p:cNvPr id="160" name="Gruppieren 161"/>
                  <p:cNvGrpSpPr/>
                  <p:nvPr/>
                </p:nvGrpSpPr>
                <p:grpSpPr>
                  <a:xfrm rot="1082987">
                    <a:off x="4783276" y="2677157"/>
                    <a:ext cx="172361" cy="796323"/>
                    <a:chOff x="3476434" y="2697339"/>
                    <a:chExt cx="172361" cy="796323"/>
                  </a:xfrm>
                  <a:grpFill/>
                </p:grpSpPr>
                <p:sp>
                  <p:nvSpPr>
                    <p:cNvPr id="171" name="Ellipse 172"/>
                    <p:cNvSpPr/>
                    <p:nvPr/>
                  </p:nvSpPr>
                  <p:spPr>
                    <a:xfrm>
                      <a:off x="3476434" y="3308023"/>
                      <a:ext cx="169463" cy="18563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000" dirty="0"/>
                    </a:p>
                  </p:txBody>
                </p:sp>
                <p:sp>
                  <p:nvSpPr>
                    <p:cNvPr id="172" name="Rechteck 173"/>
                    <p:cNvSpPr/>
                    <p:nvPr/>
                  </p:nvSpPr>
                  <p:spPr>
                    <a:xfrm>
                      <a:off x="3482223" y="2697339"/>
                      <a:ext cx="166572" cy="66916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000" dirty="0"/>
                    </a:p>
                  </p:txBody>
                </p:sp>
              </p:grpSp>
              <p:sp>
                <p:nvSpPr>
                  <p:cNvPr id="161" name="Ellipse 162"/>
                  <p:cNvSpPr/>
                  <p:nvPr/>
                </p:nvSpPr>
                <p:spPr>
                  <a:xfrm>
                    <a:off x="5063356" y="2016317"/>
                    <a:ext cx="493186" cy="46387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162" name="Abgerundetes Rechteck 163"/>
                  <p:cNvSpPr/>
                  <p:nvPr/>
                </p:nvSpPr>
                <p:spPr>
                  <a:xfrm>
                    <a:off x="4917751" y="2522435"/>
                    <a:ext cx="755923" cy="431650"/>
                  </a:xfrm>
                  <a:prstGeom prst="roundRect">
                    <a:avLst>
                      <a:gd name="adj" fmla="val 36930"/>
                    </a:avLst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grpSp>
                <p:nvGrpSpPr>
                  <p:cNvPr id="163" name="Gruppieren 164"/>
                  <p:cNvGrpSpPr/>
                  <p:nvPr/>
                </p:nvGrpSpPr>
                <p:grpSpPr>
                  <a:xfrm rot="20525885">
                    <a:off x="5633548" y="2678714"/>
                    <a:ext cx="172844" cy="779045"/>
                    <a:chOff x="3481182" y="2721746"/>
                    <a:chExt cx="172844" cy="779045"/>
                  </a:xfrm>
                  <a:grpFill/>
                </p:grpSpPr>
                <p:sp>
                  <p:nvSpPr>
                    <p:cNvPr id="169" name="Ellipse 170"/>
                    <p:cNvSpPr/>
                    <p:nvPr/>
                  </p:nvSpPr>
                  <p:spPr>
                    <a:xfrm>
                      <a:off x="3484563" y="3315152"/>
                      <a:ext cx="169463" cy="185639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000" dirty="0"/>
                    </a:p>
                  </p:txBody>
                </p:sp>
                <p:sp>
                  <p:nvSpPr>
                    <p:cNvPr id="170" name="Rechteck 171"/>
                    <p:cNvSpPr/>
                    <p:nvPr/>
                  </p:nvSpPr>
                  <p:spPr>
                    <a:xfrm>
                      <a:off x="3481182" y="2721746"/>
                      <a:ext cx="166572" cy="669165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de-DE" sz="1000" dirty="0"/>
                    </a:p>
                  </p:txBody>
                </p:sp>
              </p:grpSp>
              <p:sp>
                <p:nvSpPr>
                  <p:cNvPr id="164" name="Ellipse 165"/>
                  <p:cNvSpPr/>
                  <p:nvPr/>
                </p:nvSpPr>
                <p:spPr>
                  <a:xfrm>
                    <a:off x="5051210" y="4437112"/>
                    <a:ext cx="205050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165" name="Rechteck 166"/>
                  <p:cNvSpPr/>
                  <p:nvPr/>
                </p:nvSpPr>
                <p:spPr>
                  <a:xfrm>
                    <a:off x="5051905" y="3742630"/>
                    <a:ext cx="201552" cy="76649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166" name="Ellipse 167"/>
                  <p:cNvSpPr/>
                  <p:nvPr/>
                </p:nvSpPr>
                <p:spPr>
                  <a:xfrm>
                    <a:off x="5332209" y="4434156"/>
                    <a:ext cx="205050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167" name="Rechteck 168"/>
                  <p:cNvSpPr/>
                  <p:nvPr/>
                </p:nvSpPr>
                <p:spPr>
                  <a:xfrm>
                    <a:off x="5332904" y="3739674"/>
                    <a:ext cx="201552" cy="766490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168" name="Trapezoid 167"/>
                  <p:cNvSpPr/>
                  <p:nvPr/>
                </p:nvSpPr>
                <p:spPr>
                  <a:xfrm>
                    <a:off x="4833041" y="2952498"/>
                    <a:ext cx="936104" cy="785589"/>
                  </a:xfrm>
                  <a:prstGeom prst="trapezoid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</p:grpSp>
            <p:sp>
              <p:nvSpPr>
                <p:cNvPr id="159" name="Textfeld 160"/>
                <p:cNvSpPr txBox="1"/>
                <p:nvPr/>
              </p:nvSpPr>
              <p:spPr>
                <a:xfrm>
                  <a:off x="1835696" y="3093465"/>
                  <a:ext cx="2582699" cy="4926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de-DE" sz="1000" dirty="0">
                      <a:solidFill>
                        <a:srgbClr val="008000"/>
                      </a:solidFill>
                      <a:latin typeface="Arial Black" panose="020B0A04020102020204" pitchFamily="34" charset="0"/>
                    </a:rPr>
                    <a:t>KOMUNITETI</a:t>
                  </a:r>
                </a:p>
              </p:txBody>
            </p:sp>
          </p:grpSp>
        </p:grpSp>
        <p:grpSp>
          <p:nvGrpSpPr>
            <p:cNvPr id="10" name="Gruppieren 12"/>
            <p:cNvGrpSpPr/>
            <p:nvPr/>
          </p:nvGrpSpPr>
          <p:grpSpPr>
            <a:xfrm>
              <a:off x="282214" y="2160099"/>
              <a:ext cx="2633989" cy="2653633"/>
              <a:chOff x="4396086" y="57104"/>
              <a:chExt cx="3213411" cy="3087989"/>
            </a:xfrm>
          </p:grpSpPr>
          <p:grpSp>
            <p:nvGrpSpPr>
              <p:cNvPr id="11" name="Gruppieren 13"/>
              <p:cNvGrpSpPr/>
              <p:nvPr/>
            </p:nvGrpSpPr>
            <p:grpSpPr>
              <a:xfrm rot="3450803">
                <a:off x="6829841" y="522550"/>
                <a:ext cx="291441" cy="844050"/>
                <a:chOff x="3483987" y="2004149"/>
                <a:chExt cx="1006134" cy="2648987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131" name="Abgerundetes Rechteck 133"/>
                <p:cNvSpPr/>
                <p:nvPr/>
              </p:nvSpPr>
              <p:spPr>
                <a:xfrm>
                  <a:off x="3483987" y="2509196"/>
                  <a:ext cx="1006134" cy="431650"/>
                </a:xfrm>
                <a:prstGeom prst="roundRect">
                  <a:avLst>
                    <a:gd name="adj" fmla="val 369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132" name="Ellipse 134"/>
                <p:cNvSpPr/>
                <p:nvPr/>
              </p:nvSpPr>
              <p:spPr>
                <a:xfrm>
                  <a:off x="4319416" y="3315369"/>
                  <a:ext cx="169463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133" name="Rechteck 135"/>
                <p:cNvSpPr/>
                <p:nvPr/>
              </p:nvSpPr>
              <p:spPr>
                <a:xfrm>
                  <a:off x="4323548" y="2739022"/>
                  <a:ext cx="166572" cy="66916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134" name="Ellipse 136"/>
                <p:cNvSpPr/>
                <p:nvPr/>
              </p:nvSpPr>
              <p:spPr>
                <a:xfrm>
                  <a:off x="3724307" y="4467497"/>
                  <a:ext cx="248111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135" name="Rechteck 137"/>
                <p:cNvSpPr/>
                <p:nvPr/>
              </p:nvSpPr>
              <p:spPr>
                <a:xfrm>
                  <a:off x="3720606" y="2924944"/>
                  <a:ext cx="243878" cy="16353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136" name="Ellipse 138"/>
                <p:cNvSpPr/>
                <p:nvPr/>
              </p:nvSpPr>
              <p:spPr>
                <a:xfrm>
                  <a:off x="4032681" y="4467497"/>
                  <a:ext cx="248111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137" name="Rechteck 139"/>
                <p:cNvSpPr/>
                <p:nvPr/>
              </p:nvSpPr>
              <p:spPr>
                <a:xfrm>
                  <a:off x="4033743" y="2924944"/>
                  <a:ext cx="243878" cy="16353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138" name="Rechteck 140"/>
                <p:cNvSpPr/>
                <p:nvPr/>
              </p:nvSpPr>
              <p:spPr>
                <a:xfrm>
                  <a:off x="3962442" y="2924944"/>
                  <a:ext cx="77706" cy="83920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139" name="Ellipse 141"/>
                <p:cNvSpPr/>
                <p:nvPr/>
              </p:nvSpPr>
              <p:spPr>
                <a:xfrm>
                  <a:off x="3734891" y="2004149"/>
                  <a:ext cx="493186" cy="46387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140" name="Ellipse 142"/>
                <p:cNvSpPr/>
                <p:nvPr/>
              </p:nvSpPr>
              <p:spPr>
                <a:xfrm>
                  <a:off x="3487748" y="3320132"/>
                  <a:ext cx="169463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141" name="Rechteck 143"/>
                <p:cNvSpPr/>
                <p:nvPr/>
              </p:nvSpPr>
              <p:spPr>
                <a:xfrm>
                  <a:off x="3485530" y="2743785"/>
                  <a:ext cx="166572" cy="66916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</p:grpSp>
          <p:grpSp>
            <p:nvGrpSpPr>
              <p:cNvPr id="12" name="Gruppieren 14"/>
              <p:cNvGrpSpPr/>
              <p:nvPr/>
            </p:nvGrpSpPr>
            <p:grpSpPr>
              <a:xfrm rot="20600485">
                <a:off x="5523212" y="61874"/>
                <a:ext cx="291441" cy="844050"/>
                <a:chOff x="3483987" y="2004149"/>
                <a:chExt cx="1006134" cy="2648987"/>
              </a:xfrm>
              <a:solidFill>
                <a:schemeClr val="tx2">
                  <a:lumMod val="40000"/>
                  <a:lumOff val="60000"/>
                </a:schemeClr>
              </a:solidFill>
            </p:grpSpPr>
            <p:sp>
              <p:nvSpPr>
                <p:cNvPr id="120" name="Abgerundetes Rechteck 122"/>
                <p:cNvSpPr/>
                <p:nvPr/>
              </p:nvSpPr>
              <p:spPr>
                <a:xfrm>
                  <a:off x="3483987" y="2509196"/>
                  <a:ext cx="1006134" cy="431650"/>
                </a:xfrm>
                <a:prstGeom prst="roundRect">
                  <a:avLst>
                    <a:gd name="adj" fmla="val 369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1" name="Ellipse 123"/>
                <p:cNvSpPr/>
                <p:nvPr/>
              </p:nvSpPr>
              <p:spPr>
                <a:xfrm>
                  <a:off x="4319416" y="3315369"/>
                  <a:ext cx="169463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2" name="Rechteck 124"/>
                <p:cNvSpPr/>
                <p:nvPr/>
              </p:nvSpPr>
              <p:spPr>
                <a:xfrm>
                  <a:off x="4323548" y="2739022"/>
                  <a:ext cx="166572" cy="66916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3" name="Ellipse 125"/>
                <p:cNvSpPr/>
                <p:nvPr/>
              </p:nvSpPr>
              <p:spPr>
                <a:xfrm>
                  <a:off x="3724307" y="4467497"/>
                  <a:ext cx="248111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4" name="Rechteck 126"/>
                <p:cNvSpPr/>
                <p:nvPr/>
              </p:nvSpPr>
              <p:spPr>
                <a:xfrm>
                  <a:off x="3720606" y="2924944"/>
                  <a:ext cx="243878" cy="16353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5" name="Ellipse 127"/>
                <p:cNvSpPr/>
                <p:nvPr/>
              </p:nvSpPr>
              <p:spPr>
                <a:xfrm>
                  <a:off x="4032681" y="4467497"/>
                  <a:ext cx="248111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6" name="Rechteck 128"/>
                <p:cNvSpPr/>
                <p:nvPr/>
              </p:nvSpPr>
              <p:spPr>
                <a:xfrm>
                  <a:off x="4033743" y="2924944"/>
                  <a:ext cx="243878" cy="16353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7" name="Rechteck 129"/>
                <p:cNvSpPr/>
                <p:nvPr/>
              </p:nvSpPr>
              <p:spPr>
                <a:xfrm>
                  <a:off x="3962442" y="2924944"/>
                  <a:ext cx="77706" cy="83920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8" name="Ellipse 130"/>
                <p:cNvSpPr/>
                <p:nvPr/>
              </p:nvSpPr>
              <p:spPr>
                <a:xfrm>
                  <a:off x="3734891" y="2004149"/>
                  <a:ext cx="493186" cy="46387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29" name="Ellipse 131"/>
                <p:cNvSpPr/>
                <p:nvPr/>
              </p:nvSpPr>
              <p:spPr>
                <a:xfrm>
                  <a:off x="3487748" y="3320132"/>
                  <a:ext cx="169463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0" name="Rechteck 132"/>
                <p:cNvSpPr/>
                <p:nvPr/>
              </p:nvSpPr>
              <p:spPr>
                <a:xfrm>
                  <a:off x="3485530" y="2743785"/>
                  <a:ext cx="166572" cy="66916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3" name="Gruppieren 15"/>
              <p:cNvGrpSpPr/>
              <p:nvPr/>
            </p:nvGrpSpPr>
            <p:grpSpPr>
              <a:xfrm rot="16200000">
                <a:off x="4672390" y="1157738"/>
                <a:ext cx="291441" cy="844050"/>
                <a:chOff x="3483987" y="2004149"/>
                <a:chExt cx="1006134" cy="2648987"/>
              </a:xfrm>
              <a:solidFill>
                <a:schemeClr val="tx2">
                  <a:lumMod val="75000"/>
                </a:schemeClr>
              </a:solidFill>
            </p:grpSpPr>
            <p:sp>
              <p:nvSpPr>
                <p:cNvPr id="109" name="Abgerundetes Rechteck 111"/>
                <p:cNvSpPr/>
                <p:nvPr/>
              </p:nvSpPr>
              <p:spPr>
                <a:xfrm>
                  <a:off x="3483987" y="2509196"/>
                  <a:ext cx="1006134" cy="431650"/>
                </a:xfrm>
                <a:prstGeom prst="roundRect">
                  <a:avLst>
                    <a:gd name="adj" fmla="val 369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110" name="Ellipse 112"/>
                <p:cNvSpPr/>
                <p:nvPr/>
              </p:nvSpPr>
              <p:spPr>
                <a:xfrm>
                  <a:off x="4319416" y="3315369"/>
                  <a:ext cx="169463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111" name="Rechteck 113"/>
                <p:cNvSpPr/>
                <p:nvPr/>
              </p:nvSpPr>
              <p:spPr>
                <a:xfrm>
                  <a:off x="4323548" y="2739022"/>
                  <a:ext cx="166572" cy="66916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112" name="Ellipse 114"/>
                <p:cNvSpPr/>
                <p:nvPr/>
              </p:nvSpPr>
              <p:spPr>
                <a:xfrm>
                  <a:off x="3724307" y="4467497"/>
                  <a:ext cx="248111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113" name="Rechteck 115"/>
                <p:cNvSpPr/>
                <p:nvPr/>
              </p:nvSpPr>
              <p:spPr>
                <a:xfrm>
                  <a:off x="3720606" y="2924944"/>
                  <a:ext cx="243878" cy="16353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114" name="Ellipse 116"/>
                <p:cNvSpPr/>
                <p:nvPr/>
              </p:nvSpPr>
              <p:spPr>
                <a:xfrm>
                  <a:off x="4032681" y="4467497"/>
                  <a:ext cx="248111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115" name="Rechteck 117"/>
                <p:cNvSpPr/>
                <p:nvPr/>
              </p:nvSpPr>
              <p:spPr>
                <a:xfrm>
                  <a:off x="4033743" y="2924944"/>
                  <a:ext cx="243878" cy="16353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116" name="Rechteck 118"/>
                <p:cNvSpPr/>
                <p:nvPr/>
              </p:nvSpPr>
              <p:spPr>
                <a:xfrm>
                  <a:off x="3962442" y="2924944"/>
                  <a:ext cx="77706" cy="83920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117" name="Ellipse 119"/>
                <p:cNvSpPr/>
                <p:nvPr/>
              </p:nvSpPr>
              <p:spPr>
                <a:xfrm>
                  <a:off x="3734891" y="2004149"/>
                  <a:ext cx="493186" cy="46387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118" name="Ellipse 120"/>
                <p:cNvSpPr/>
                <p:nvPr/>
              </p:nvSpPr>
              <p:spPr>
                <a:xfrm>
                  <a:off x="3487748" y="3320132"/>
                  <a:ext cx="169463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119" name="Rechteck 121"/>
                <p:cNvSpPr/>
                <p:nvPr/>
              </p:nvSpPr>
              <p:spPr>
                <a:xfrm>
                  <a:off x="3485530" y="2743785"/>
                  <a:ext cx="166572" cy="66916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</p:grpSp>
          <p:grpSp>
            <p:nvGrpSpPr>
              <p:cNvPr id="14" name="Gruppieren 16"/>
              <p:cNvGrpSpPr/>
              <p:nvPr/>
            </p:nvGrpSpPr>
            <p:grpSpPr>
              <a:xfrm rot="7687986">
                <a:off x="6777584" y="1899330"/>
                <a:ext cx="291441" cy="844050"/>
                <a:chOff x="3483987" y="2004149"/>
                <a:chExt cx="1006134" cy="2648987"/>
              </a:xfrm>
              <a:solidFill>
                <a:srgbClr val="0000CC"/>
              </a:solidFill>
            </p:grpSpPr>
            <p:sp>
              <p:nvSpPr>
                <p:cNvPr id="98" name="Abgerundetes Rechteck 100"/>
                <p:cNvSpPr/>
                <p:nvPr/>
              </p:nvSpPr>
              <p:spPr>
                <a:xfrm>
                  <a:off x="3483987" y="2509196"/>
                  <a:ext cx="1006134" cy="431650"/>
                </a:xfrm>
                <a:prstGeom prst="roundRect">
                  <a:avLst>
                    <a:gd name="adj" fmla="val 369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99" name="Ellipse 101"/>
                <p:cNvSpPr/>
                <p:nvPr/>
              </p:nvSpPr>
              <p:spPr>
                <a:xfrm>
                  <a:off x="4319416" y="3315369"/>
                  <a:ext cx="169463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100" name="Rechteck 102"/>
                <p:cNvSpPr/>
                <p:nvPr/>
              </p:nvSpPr>
              <p:spPr>
                <a:xfrm>
                  <a:off x="4323548" y="2739022"/>
                  <a:ext cx="166572" cy="66916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101" name="Ellipse 103"/>
                <p:cNvSpPr/>
                <p:nvPr/>
              </p:nvSpPr>
              <p:spPr>
                <a:xfrm>
                  <a:off x="3724307" y="4467497"/>
                  <a:ext cx="248111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102" name="Rechteck 104"/>
                <p:cNvSpPr/>
                <p:nvPr/>
              </p:nvSpPr>
              <p:spPr>
                <a:xfrm>
                  <a:off x="3720606" y="2924944"/>
                  <a:ext cx="243878" cy="16353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103" name="Ellipse 105"/>
                <p:cNvSpPr/>
                <p:nvPr/>
              </p:nvSpPr>
              <p:spPr>
                <a:xfrm>
                  <a:off x="4032681" y="4467497"/>
                  <a:ext cx="248111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104" name="Rechteck 106"/>
                <p:cNvSpPr/>
                <p:nvPr/>
              </p:nvSpPr>
              <p:spPr>
                <a:xfrm>
                  <a:off x="4033743" y="2924944"/>
                  <a:ext cx="243878" cy="16353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105" name="Rechteck 107"/>
                <p:cNvSpPr/>
                <p:nvPr/>
              </p:nvSpPr>
              <p:spPr>
                <a:xfrm>
                  <a:off x="3962442" y="2924944"/>
                  <a:ext cx="77706" cy="83920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106" name="Ellipse 108"/>
                <p:cNvSpPr/>
                <p:nvPr/>
              </p:nvSpPr>
              <p:spPr>
                <a:xfrm>
                  <a:off x="3734891" y="2004149"/>
                  <a:ext cx="493186" cy="46387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107" name="Ellipse 109"/>
                <p:cNvSpPr/>
                <p:nvPr/>
              </p:nvSpPr>
              <p:spPr>
                <a:xfrm>
                  <a:off x="3487748" y="3320132"/>
                  <a:ext cx="169463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108" name="Rechteck 110"/>
                <p:cNvSpPr/>
                <p:nvPr/>
              </p:nvSpPr>
              <p:spPr>
                <a:xfrm>
                  <a:off x="3485530" y="2743785"/>
                  <a:ext cx="166572" cy="66916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</p:grpSp>
          <p:grpSp>
            <p:nvGrpSpPr>
              <p:cNvPr id="15" name="Gruppieren 17"/>
              <p:cNvGrpSpPr/>
              <p:nvPr/>
            </p:nvGrpSpPr>
            <p:grpSpPr>
              <a:xfrm rot="12191198">
                <a:off x="5447474" y="2295794"/>
                <a:ext cx="291441" cy="844050"/>
                <a:chOff x="3483987" y="2004149"/>
                <a:chExt cx="1006134" cy="2648987"/>
              </a:xfrm>
              <a:solidFill>
                <a:schemeClr val="accent5">
                  <a:lumMod val="75000"/>
                </a:schemeClr>
              </a:solidFill>
            </p:grpSpPr>
            <p:sp>
              <p:nvSpPr>
                <p:cNvPr id="87" name="Abgerundetes Rechteck 89"/>
                <p:cNvSpPr/>
                <p:nvPr/>
              </p:nvSpPr>
              <p:spPr>
                <a:xfrm>
                  <a:off x="3483987" y="2509196"/>
                  <a:ext cx="1006134" cy="431650"/>
                </a:xfrm>
                <a:prstGeom prst="roundRect">
                  <a:avLst>
                    <a:gd name="adj" fmla="val 369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88" name="Ellipse 90"/>
                <p:cNvSpPr/>
                <p:nvPr/>
              </p:nvSpPr>
              <p:spPr>
                <a:xfrm>
                  <a:off x="4319416" y="3315369"/>
                  <a:ext cx="169463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89" name="Rechteck 91"/>
                <p:cNvSpPr/>
                <p:nvPr/>
              </p:nvSpPr>
              <p:spPr>
                <a:xfrm>
                  <a:off x="4323548" y="2739022"/>
                  <a:ext cx="166572" cy="66916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90" name="Ellipse 92"/>
                <p:cNvSpPr/>
                <p:nvPr/>
              </p:nvSpPr>
              <p:spPr>
                <a:xfrm>
                  <a:off x="3724307" y="4467497"/>
                  <a:ext cx="248111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91" name="Rechteck 93"/>
                <p:cNvSpPr/>
                <p:nvPr/>
              </p:nvSpPr>
              <p:spPr>
                <a:xfrm>
                  <a:off x="3720606" y="2924944"/>
                  <a:ext cx="243878" cy="16353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92" name="Ellipse 94"/>
                <p:cNvSpPr/>
                <p:nvPr/>
              </p:nvSpPr>
              <p:spPr>
                <a:xfrm>
                  <a:off x="4032681" y="4467497"/>
                  <a:ext cx="248111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93" name="Rechteck 95"/>
                <p:cNvSpPr/>
                <p:nvPr/>
              </p:nvSpPr>
              <p:spPr>
                <a:xfrm>
                  <a:off x="4033743" y="2924944"/>
                  <a:ext cx="243878" cy="163537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94" name="Rechteck 96"/>
                <p:cNvSpPr/>
                <p:nvPr/>
              </p:nvSpPr>
              <p:spPr>
                <a:xfrm>
                  <a:off x="3962442" y="2924944"/>
                  <a:ext cx="77706" cy="83920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95" name="Ellipse 97"/>
                <p:cNvSpPr/>
                <p:nvPr/>
              </p:nvSpPr>
              <p:spPr>
                <a:xfrm>
                  <a:off x="3734891" y="2004149"/>
                  <a:ext cx="493186" cy="46387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96" name="Ellipse 98"/>
                <p:cNvSpPr/>
                <p:nvPr/>
              </p:nvSpPr>
              <p:spPr>
                <a:xfrm>
                  <a:off x="3487748" y="3320132"/>
                  <a:ext cx="169463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97" name="Rechteck 99"/>
                <p:cNvSpPr/>
                <p:nvPr/>
              </p:nvSpPr>
              <p:spPr>
                <a:xfrm>
                  <a:off x="3485530" y="2743785"/>
                  <a:ext cx="166572" cy="669165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</p:grpSp>
          <p:grpSp>
            <p:nvGrpSpPr>
              <p:cNvPr id="16" name="Gruppieren 18"/>
              <p:cNvGrpSpPr/>
              <p:nvPr/>
            </p:nvGrpSpPr>
            <p:grpSpPr>
              <a:xfrm rot="5682962">
                <a:off x="7046072" y="1244621"/>
                <a:ext cx="296360" cy="830491"/>
                <a:chOff x="4783276" y="2016317"/>
                <a:chExt cx="1023116" cy="2606434"/>
              </a:xfrm>
              <a:solidFill>
                <a:schemeClr val="accent1">
                  <a:lumMod val="75000"/>
                </a:schemeClr>
              </a:solidFill>
            </p:grpSpPr>
            <p:grpSp>
              <p:nvGrpSpPr>
                <p:cNvPr id="74" name="Gruppieren 76"/>
                <p:cNvGrpSpPr/>
                <p:nvPr/>
              </p:nvGrpSpPr>
              <p:grpSpPr>
                <a:xfrm rot="1082987">
                  <a:off x="4783276" y="2677157"/>
                  <a:ext cx="172361" cy="796323"/>
                  <a:chOff x="3476434" y="2697339"/>
                  <a:chExt cx="172361" cy="796323"/>
                </a:xfrm>
                <a:grpFill/>
              </p:grpSpPr>
              <p:sp>
                <p:nvSpPr>
                  <p:cNvPr id="85" name="Ellipse 87"/>
                  <p:cNvSpPr/>
                  <p:nvPr/>
                </p:nvSpPr>
                <p:spPr>
                  <a:xfrm>
                    <a:off x="3476434" y="3308023"/>
                    <a:ext cx="169463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86" name="Rechteck 88"/>
                  <p:cNvSpPr/>
                  <p:nvPr/>
                </p:nvSpPr>
                <p:spPr>
                  <a:xfrm>
                    <a:off x="3482223" y="2697339"/>
                    <a:ext cx="166572" cy="66916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</p:grpSp>
            <p:sp>
              <p:nvSpPr>
                <p:cNvPr id="75" name="Ellipse 77"/>
                <p:cNvSpPr/>
                <p:nvPr/>
              </p:nvSpPr>
              <p:spPr>
                <a:xfrm>
                  <a:off x="5063356" y="2016317"/>
                  <a:ext cx="493186" cy="46387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76" name="Abgerundetes Rechteck 78"/>
                <p:cNvSpPr/>
                <p:nvPr/>
              </p:nvSpPr>
              <p:spPr>
                <a:xfrm>
                  <a:off x="4917751" y="2522435"/>
                  <a:ext cx="755923" cy="431650"/>
                </a:xfrm>
                <a:prstGeom prst="roundRect">
                  <a:avLst>
                    <a:gd name="adj" fmla="val 369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grpSp>
              <p:nvGrpSpPr>
                <p:cNvPr id="77" name="Gruppieren 79"/>
                <p:cNvGrpSpPr/>
                <p:nvPr/>
              </p:nvGrpSpPr>
              <p:grpSpPr>
                <a:xfrm rot="20525885">
                  <a:off x="5633548" y="2678714"/>
                  <a:ext cx="172844" cy="779045"/>
                  <a:chOff x="3481182" y="2721746"/>
                  <a:chExt cx="172844" cy="779045"/>
                </a:xfrm>
                <a:grpFill/>
              </p:grpSpPr>
              <p:sp>
                <p:nvSpPr>
                  <p:cNvPr id="83" name="Ellipse 85"/>
                  <p:cNvSpPr/>
                  <p:nvPr/>
                </p:nvSpPr>
                <p:spPr>
                  <a:xfrm>
                    <a:off x="3484563" y="3315152"/>
                    <a:ext cx="169463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84" name="Rechteck 86"/>
                  <p:cNvSpPr/>
                  <p:nvPr/>
                </p:nvSpPr>
                <p:spPr>
                  <a:xfrm>
                    <a:off x="3481182" y="2721746"/>
                    <a:ext cx="166572" cy="66916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</p:grpSp>
            <p:sp>
              <p:nvSpPr>
                <p:cNvPr id="78" name="Ellipse 80"/>
                <p:cNvSpPr/>
                <p:nvPr/>
              </p:nvSpPr>
              <p:spPr>
                <a:xfrm>
                  <a:off x="5051210" y="4437112"/>
                  <a:ext cx="205050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79" name="Rechteck 81"/>
                <p:cNvSpPr/>
                <p:nvPr/>
              </p:nvSpPr>
              <p:spPr>
                <a:xfrm>
                  <a:off x="5051905" y="3742630"/>
                  <a:ext cx="201552" cy="7664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80" name="Ellipse 82"/>
                <p:cNvSpPr/>
                <p:nvPr/>
              </p:nvSpPr>
              <p:spPr>
                <a:xfrm>
                  <a:off x="5332209" y="4434156"/>
                  <a:ext cx="205050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81" name="Rechteck 83"/>
                <p:cNvSpPr/>
                <p:nvPr/>
              </p:nvSpPr>
              <p:spPr>
                <a:xfrm>
                  <a:off x="5332904" y="3739674"/>
                  <a:ext cx="201552" cy="7664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82" name="Trapezoid 81"/>
                <p:cNvSpPr/>
                <p:nvPr/>
              </p:nvSpPr>
              <p:spPr>
                <a:xfrm>
                  <a:off x="4833041" y="2952498"/>
                  <a:ext cx="936104" cy="785589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</p:grpSp>
          <p:grpSp>
            <p:nvGrpSpPr>
              <p:cNvPr id="17" name="Gruppieren 19"/>
              <p:cNvGrpSpPr/>
              <p:nvPr/>
            </p:nvGrpSpPr>
            <p:grpSpPr>
              <a:xfrm rot="1255749">
                <a:off x="6243989" y="57104"/>
                <a:ext cx="296360" cy="830491"/>
                <a:chOff x="4783276" y="2016317"/>
                <a:chExt cx="1023116" cy="2606434"/>
              </a:xfrm>
              <a:solidFill>
                <a:schemeClr val="accent5">
                  <a:lumMod val="50000"/>
                </a:schemeClr>
              </a:solidFill>
            </p:grpSpPr>
            <p:grpSp>
              <p:nvGrpSpPr>
                <p:cNvPr id="61" name="Gruppieren 63"/>
                <p:cNvGrpSpPr/>
                <p:nvPr/>
              </p:nvGrpSpPr>
              <p:grpSpPr>
                <a:xfrm rot="1082987">
                  <a:off x="4783276" y="2677157"/>
                  <a:ext cx="172361" cy="796323"/>
                  <a:chOff x="3476434" y="2697339"/>
                  <a:chExt cx="172361" cy="796323"/>
                </a:xfrm>
                <a:grpFill/>
              </p:grpSpPr>
              <p:sp>
                <p:nvSpPr>
                  <p:cNvPr id="72" name="Ellipse 74"/>
                  <p:cNvSpPr/>
                  <p:nvPr/>
                </p:nvSpPr>
                <p:spPr>
                  <a:xfrm>
                    <a:off x="3476434" y="3308023"/>
                    <a:ext cx="169463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73" name="Rechteck 75"/>
                  <p:cNvSpPr/>
                  <p:nvPr/>
                </p:nvSpPr>
                <p:spPr>
                  <a:xfrm>
                    <a:off x="3482223" y="2697339"/>
                    <a:ext cx="166572" cy="66916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</p:grpSp>
            <p:sp>
              <p:nvSpPr>
                <p:cNvPr id="62" name="Ellipse 64"/>
                <p:cNvSpPr/>
                <p:nvPr/>
              </p:nvSpPr>
              <p:spPr>
                <a:xfrm>
                  <a:off x="5063356" y="2016317"/>
                  <a:ext cx="493186" cy="46387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63" name="Abgerundetes Rechteck 65"/>
                <p:cNvSpPr/>
                <p:nvPr/>
              </p:nvSpPr>
              <p:spPr>
                <a:xfrm>
                  <a:off x="4917751" y="2522435"/>
                  <a:ext cx="755923" cy="431650"/>
                </a:xfrm>
                <a:prstGeom prst="roundRect">
                  <a:avLst>
                    <a:gd name="adj" fmla="val 369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grpSp>
              <p:nvGrpSpPr>
                <p:cNvPr id="64" name="Gruppieren 66"/>
                <p:cNvGrpSpPr/>
                <p:nvPr/>
              </p:nvGrpSpPr>
              <p:grpSpPr>
                <a:xfrm rot="20525885">
                  <a:off x="5633548" y="2678714"/>
                  <a:ext cx="172844" cy="779045"/>
                  <a:chOff x="3481182" y="2721746"/>
                  <a:chExt cx="172844" cy="779045"/>
                </a:xfrm>
                <a:grpFill/>
              </p:grpSpPr>
              <p:sp>
                <p:nvSpPr>
                  <p:cNvPr id="70" name="Ellipse 72"/>
                  <p:cNvSpPr/>
                  <p:nvPr/>
                </p:nvSpPr>
                <p:spPr>
                  <a:xfrm>
                    <a:off x="3484563" y="3315152"/>
                    <a:ext cx="169463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71" name="Rechteck 73"/>
                  <p:cNvSpPr/>
                  <p:nvPr/>
                </p:nvSpPr>
                <p:spPr>
                  <a:xfrm>
                    <a:off x="3481182" y="2721746"/>
                    <a:ext cx="166572" cy="66916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</p:grpSp>
            <p:sp>
              <p:nvSpPr>
                <p:cNvPr id="65" name="Ellipse 67"/>
                <p:cNvSpPr/>
                <p:nvPr/>
              </p:nvSpPr>
              <p:spPr>
                <a:xfrm>
                  <a:off x="5051210" y="4437112"/>
                  <a:ext cx="205050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66" name="Rechteck 68"/>
                <p:cNvSpPr/>
                <p:nvPr/>
              </p:nvSpPr>
              <p:spPr>
                <a:xfrm>
                  <a:off x="5051905" y="3742630"/>
                  <a:ext cx="201552" cy="7664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67" name="Ellipse 69"/>
                <p:cNvSpPr/>
                <p:nvPr/>
              </p:nvSpPr>
              <p:spPr>
                <a:xfrm>
                  <a:off x="5332209" y="4434156"/>
                  <a:ext cx="205050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68" name="Rechteck 70"/>
                <p:cNvSpPr/>
                <p:nvPr/>
              </p:nvSpPr>
              <p:spPr>
                <a:xfrm>
                  <a:off x="5332904" y="3739674"/>
                  <a:ext cx="201552" cy="7664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69" name="Trapezoid 68"/>
                <p:cNvSpPr/>
                <p:nvPr/>
              </p:nvSpPr>
              <p:spPr>
                <a:xfrm>
                  <a:off x="4833041" y="2952498"/>
                  <a:ext cx="936104" cy="785589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</p:grpSp>
          <p:grpSp>
            <p:nvGrpSpPr>
              <p:cNvPr id="18" name="Gruppieren 20"/>
              <p:cNvGrpSpPr/>
              <p:nvPr/>
            </p:nvGrpSpPr>
            <p:grpSpPr>
              <a:xfrm rot="18299850">
                <a:off x="4907457" y="463727"/>
                <a:ext cx="296360" cy="830491"/>
                <a:chOff x="4783276" y="2016317"/>
                <a:chExt cx="1023116" cy="2606434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grpSp>
              <p:nvGrpSpPr>
                <p:cNvPr id="48" name="Gruppieren 50"/>
                <p:cNvGrpSpPr/>
                <p:nvPr/>
              </p:nvGrpSpPr>
              <p:grpSpPr>
                <a:xfrm rot="1082987">
                  <a:off x="4783276" y="2677157"/>
                  <a:ext cx="172361" cy="796323"/>
                  <a:chOff x="3476434" y="2697339"/>
                  <a:chExt cx="172361" cy="796323"/>
                </a:xfrm>
                <a:grpFill/>
              </p:grpSpPr>
              <p:sp>
                <p:nvSpPr>
                  <p:cNvPr id="59" name="Ellipse 61"/>
                  <p:cNvSpPr/>
                  <p:nvPr/>
                </p:nvSpPr>
                <p:spPr>
                  <a:xfrm>
                    <a:off x="3476434" y="3308023"/>
                    <a:ext cx="169463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60" name="Rechteck 62"/>
                  <p:cNvSpPr/>
                  <p:nvPr/>
                </p:nvSpPr>
                <p:spPr>
                  <a:xfrm>
                    <a:off x="3482223" y="2697339"/>
                    <a:ext cx="166572" cy="66916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</p:grpSp>
            <p:sp>
              <p:nvSpPr>
                <p:cNvPr id="49" name="Ellipse 51"/>
                <p:cNvSpPr/>
                <p:nvPr/>
              </p:nvSpPr>
              <p:spPr>
                <a:xfrm>
                  <a:off x="5063356" y="2016317"/>
                  <a:ext cx="493186" cy="46387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50" name="Abgerundetes Rechteck 52"/>
                <p:cNvSpPr/>
                <p:nvPr/>
              </p:nvSpPr>
              <p:spPr>
                <a:xfrm>
                  <a:off x="4917751" y="2522435"/>
                  <a:ext cx="755923" cy="431650"/>
                </a:xfrm>
                <a:prstGeom prst="roundRect">
                  <a:avLst>
                    <a:gd name="adj" fmla="val 369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grpSp>
              <p:nvGrpSpPr>
                <p:cNvPr id="51" name="Gruppieren 53"/>
                <p:cNvGrpSpPr/>
                <p:nvPr/>
              </p:nvGrpSpPr>
              <p:grpSpPr>
                <a:xfrm rot="20525885">
                  <a:off x="5633548" y="2678714"/>
                  <a:ext cx="172844" cy="779045"/>
                  <a:chOff x="3481182" y="2721746"/>
                  <a:chExt cx="172844" cy="779045"/>
                </a:xfrm>
                <a:grpFill/>
              </p:grpSpPr>
              <p:sp>
                <p:nvSpPr>
                  <p:cNvPr id="57" name="Ellipse 59"/>
                  <p:cNvSpPr/>
                  <p:nvPr/>
                </p:nvSpPr>
                <p:spPr>
                  <a:xfrm>
                    <a:off x="3484563" y="3315152"/>
                    <a:ext cx="169463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58" name="Rechteck 60"/>
                  <p:cNvSpPr/>
                  <p:nvPr/>
                </p:nvSpPr>
                <p:spPr>
                  <a:xfrm>
                    <a:off x="3481182" y="2721746"/>
                    <a:ext cx="166572" cy="66916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</p:grpSp>
            <p:sp>
              <p:nvSpPr>
                <p:cNvPr id="52" name="Ellipse 54"/>
                <p:cNvSpPr/>
                <p:nvPr/>
              </p:nvSpPr>
              <p:spPr>
                <a:xfrm>
                  <a:off x="5051210" y="4437112"/>
                  <a:ext cx="205050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53" name="Rechteck 55"/>
                <p:cNvSpPr/>
                <p:nvPr/>
              </p:nvSpPr>
              <p:spPr>
                <a:xfrm>
                  <a:off x="5051905" y="3742630"/>
                  <a:ext cx="201552" cy="7664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54" name="Ellipse 56"/>
                <p:cNvSpPr/>
                <p:nvPr/>
              </p:nvSpPr>
              <p:spPr>
                <a:xfrm>
                  <a:off x="5332209" y="4434156"/>
                  <a:ext cx="205050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55" name="Rechteck 57"/>
                <p:cNvSpPr/>
                <p:nvPr/>
              </p:nvSpPr>
              <p:spPr>
                <a:xfrm>
                  <a:off x="5332904" y="3739674"/>
                  <a:ext cx="201552" cy="7664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56" name="Trapezoid 55"/>
                <p:cNvSpPr/>
                <p:nvPr/>
              </p:nvSpPr>
              <p:spPr>
                <a:xfrm>
                  <a:off x="4833041" y="2952498"/>
                  <a:ext cx="936104" cy="785589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</p:grpSp>
          <p:grpSp>
            <p:nvGrpSpPr>
              <p:cNvPr id="19" name="Gruppieren 21"/>
              <p:cNvGrpSpPr/>
              <p:nvPr/>
            </p:nvGrpSpPr>
            <p:grpSpPr>
              <a:xfrm rot="14319164">
                <a:off x="4855539" y="1857829"/>
                <a:ext cx="296360" cy="830491"/>
                <a:chOff x="4783276" y="2016317"/>
                <a:chExt cx="1023116" cy="2606434"/>
              </a:xfrm>
              <a:solidFill>
                <a:schemeClr val="accent1">
                  <a:lumMod val="75000"/>
                </a:schemeClr>
              </a:solidFill>
            </p:grpSpPr>
            <p:grpSp>
              <p:nvGrpSpPr>
                <p:cNvPr id="35" name="Gruppieren 37"/>
                <p:cNvGrpSpPr/>
                <p:nvPr/>
              </p:nvGrpSpPr>
              <p:grpSpPr>
                <a:xfrm rot="1082987">
                  <a:off x="4783276" y="2677157"/>
                  <a:ext cx="172361" cy="796323"/>
                  <a:chOff x="3476434" y="2697339"/>
                  <a:chExt cx="172361" cy="796323"/>
                </a:xfrm>
                <a:grpFill/>
              </p:grpSpPr>
              <p:sp>
                <p:nvSpPr>
                  <p:cNvPr id="46" name="Ellipse 48"/>
                  <p:cNvSpPr/>
                  <p:nvPr/>
                </p:nvSpPr>
                <p:spPr>
                  <a:xfrm>
                    <a:off x="3476434" y="3308023"/>
                    <a:ext cx="169463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47" name="Rechteck 49"/>
                  <p:cNvSpPr/>
                  <p:nvPr/>
                </p:nvSpPr>
                <p:spPr>
                  <a:xfrm>
                    <a:off x="3482223" y="2697339"/>
                    <a:ext cx="166572" cy="66916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</p:grpSp>
            <p:sp>
              <p:nvSpPr>
                <p:cNvPr id="36" name="Ellipse 38"/>
                <p:cNvSpPr/>
                <p:nvPr/>
              </p:nvSpPr>
              <p:spPr>
                <a:xfrm>
                  <a:off x="5063356" y="2016317"/>
                  <a:ext cx="493186" cy="46387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37" name="Abgerundetes Rechteck 39"/>
                <p:cNvSpPr/>
                <p:nvPr/>
              </p:nvSpPr>
              <p:spPr>
                <a:xfrm>
                  <a:off x="4917751" y="2522435"/>
                  <a:ext cx="755923" cy="431650"/>
                </a:xfrm>
                <a:prstGeom prst="roundRect">
                  <a:avLst>
                    <a:gd name="adj" fmla="val 369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grpSp>
              <p:nvGrpSpPr>
                <p:cNvPr id="38" name="Gruppieren 40"/>
                <p:cNvGrpSpPr/>
                <p:nvPr/>
              </p:nvGrpSpPr>
              <p:grpSpPr>
                <a:xfrm rot="20525885">
                  <a:off x="5633548" y="2678714"/>
                  <a:ext cx="172844" cy="779045"/>
                  <a:chOff x="3481182" y="2721746"/>
                  <a:chExt cx="172844" cy="779045"/>
                </a:xfrm>
                <a:grpFill/>
              </p:grpSpPr>
              <p:sp>
                <p:nvSpPr>
                  <p:cNvPr id="44" name="Ellipse 46"/>
                  <p:cNvSpPr/>
                  <p:nvPr/>
                </p:nvSpPr>
                <p:spPr>
                  <a:xfrm>
                    <a:off x="3484563" y="3315152"/>
                    <a:ext cx="169463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45" name="Rechteck 47"/>
                  <p:cNvSpPr/>
                  <p:nvPr/>
                </p:nvSpPr>
                <p:spPr>
                  <a:xfrm>
                    <a:off x="3481182" y="2721746"/>
                    <a:ext cx="166572" cy="66916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</p:grpSp>
            <p:sp>
              <p:nvSpPr>
                <p:cNvPr id="39" name="Ellipse 41"/>
                <p:cNvSpPr/>
                <p:nvPr/>
              </p:nvSpPr>
              <p:spPr>
                <a:xfrm>
                  <a:off x="5051210" y="4437112"/>
                  <a:ext cx="205050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0" name="Rechteck 42"/>
                <p:cNvSpPr/>
                <p:nvPr/>
              </p:nvSpPr>
              <p:spPr>
                <a:xfrm>
                  <a:off x="5051905" y="3742630"/>
                  <a:ext cx="201552" cy="7664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1" name="Ellipse 43"/>
                <p:cNvSpPr/>
                <p:nvPr/>
              </p:nvSpPr>
              <p:spPr>
                <a:xfrm>
                  <a:off x="5332209" y="4434156"/>
                  <a:ext cx="205050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2" name="Rechteck 44"/>
                <p:cNvSpPr/>
                <p:nvPr/>
              </p:nvSpPr>
              <p:spPr>
                <a:xfrm>
                  <a:off x="5332904" y="3739674"/>
                  <a:ext cx="201552" cy="7664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43" name="Trapezoid 42"/>
                <p:cNvSpPr/>
                <p:nvPr/>
              </p:nvSpPr>
              <p:spPr>
                <a:xfrm>
                  <a:off x="4833041" y="2952498"/>
                  <a:ext cx="936104" cy="785589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</p:grpSp>
          <p:grpSp>
            <p:nvGrpSpPr>
              <p:cNvPr id="20" name="Gruppieren 22"/>
              <p:cNvGrpSpPr/>
              <p:nvPr/>
            </p:nvGrpSpPr>
            <p:grpSpPr>
              <a:xfrm rot="9747804">
                <a:off x="6191768" y="2314602"/>
                <a:ext cx="296360" cy="830491"/>
                <a:chOff x="4783276" y="2016317"/>
                <a:chExt cx="1023116" cy="2606434"/>
              </a:xfrm>
              <a:solidFill>
                <a:srgbClr val="000066"/>
              </a:solidFill>
            </p:grpSpPr>
            <p:grpSp>
              <p:nvGrpSpPr>
                <p:cNvPr id="22" name="Gruppieren 24"/>
                <p:cNvGrpSpPr/>
                <p:nvPr/>
              </p:nvGrpSpPr>
              <p:grpSpPr>
                <a:xfrm rot="1082987">
                  <a:off x="4783276" y="2677157"/>
                  <a:ext cx="172361" cy="796323"/>
                  <a:chOff x="3476434" y="2697339"/>
                  <a:chExt cx="172361" cy="796323"/>
                </a:xfrm>
                <a:grpFill/>
              </p:grpSpPr>
              <p:sp>
                <p:nvSpPr>
                  <p:cNvPr id="33" name="Ellipse 35"/>
                  <p:cNvSpPr/>
                  <p:nvPr/>
                </p:nvSpPr>
                <p:spPr>
                  <a:xfrm>
                    <a:off x="3476434" y="3308023"/>
                    <a:ext cx="169463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34" name="Rechteck 36"/>
                  <p:cNvSpPr/>
                  <p:nvPr/>
                </p:nvSpPr>
                <p:spPr>
                  <a:xfrm>
                    <a:off x="3482223" y="2697339"/>
                    <a:ext cx="166572" cy="66916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</p:grpSp>
            <p:sp>
              <p:nvSpPr>
                <p:cNvPr id="23" name="Ellipse 25"/>
                <p:cNvSpPr/>
                <p:nvPr/>
              </p:nvSpPr>
              <p:spPr>
                <a:xfrm>
                  <a:off x="5063356" y="2016317"/>
                  <a:ext cx="493186" cy="46387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24" name="Abgerundetes Rechteck 26"/>
                <p:cNvSpPr/>
                <p:nvPr/>
              </p:nvSpPr>
              <p:spPr>
                <a:xfrm>
                  <a:off x="4917751" y="2522435"/>
                  <a:ext cx="755923" cy="431650"/>
                </a:xfrm>
                <a:prstGeom prst="roundRect">
                  <a:avLst>
                    <a:gd name="adj" fmla="val 3693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grpSp>
              <p:nvGrpSpPr>
                <p:cNvPr id="25" name="Gruppieren 27"/>
                <p:cNvGrpSpPr/>
                <p:nvPr/>
              </p:nvGrpSpPr>
              <p:grpSpPr>
                <a:xfrm rot="20525885">
                  <a:off x="5633548" y="2678714"/>
                  <a:ext cx="172844" cy="779045"/>
                  <a:chOff x="3481182" y="2721746"/>
                  <a:chExt cx="172844" cy="779045"/>
                </a:xfrm>
                <a:grpFill/>
              </p:grpSpPr>
              <p:sp>
                <p:nvSpPr>
                  <p:cNvPr id="31" name="Ellipse 33"/>
                  <p:cNvSpPr/>
                  <p:nvPr/>
                </p:nvSpPr>
                <p:spPr>
                  <a:xfrm>
                    <a:off x="3484563" y="3315152"/>
                    <a:ext cx="169463" cy="185639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  <p:sp>
                <p:nvSpPr>
                  <p:cNvPr id="32" name="Rechteck 34"/>
                  <p:cNvSpPr/>
                  <p:nvPr/>
                </p:nvSpPr>
                <p:spPr>
                  <a:xfrm>
                    <a:off x="3481182" y="2721746"/>
                    <a:ext cx="166572" cy="669165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de-DE" sz="1000" dirty="0"/>
                  </a:p>
                </p:txBody>
              </p:sp>
            </p:grpSp>
            <p:sp>
              <p:nvSpPr>
                <p:cNvPr id="26" name="Ellipse 28"/>
                <p:cNvSpPr/>
                <p:nvPr/>
              </p:nvSpPr>
              <p:spPr>
                <a:xfrm>
                  <a:off x="5051210" y="4437112"/>
                  <a:ext cx="205050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27" name="Rechteck 29"/>
                <p:cNvSpPr/>
                <p:nvPr/>
              </p:nvSpPr>
              <p:spPr>
                <a:xfrm>
                  <a:off x="5051905" y="3742630"/>
                  <a:ext cx="201552" cy="7664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28" name="Ellipse 30"/>
                <p:cNvSpPr/>
                <p:nvPr/>
              </p:nvSpPr>
              <p:spPr>
                <a:xfrm>
                  <a:off x="5332209" y="4434156"/>
                  <a:ext cx="205050" cy="185639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29" name="Rechteck 31"/>
                <p:cNvSpPr/>
                <p:nvPr/>
              </p:nvSpPr>
              <p:spPr>
                <a:xfrm>
                  <a:off x="5332904" y="3739674"/>
                  <a:ext cx="201552" cy="76649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  <p:sp>
              <p:nvSpPr>
                <p:cNvPr id="30" name="Trapezoid 29"/>
                <p:cNvSpPr/>
                <p:nvPr/>
              </p:nvSpPr>
              <p:spPr>
                <a:xfrm>
                  <a:off x="4833041" y="2952498"/>
                  <a:ext cx="936104" cy="785589"/>
                </a:xfrm>
                <a:prstGeom prst="trapezoid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000" dirty="0"/>
                </a:p>
              </p:txBody>
            </p:sp>
          </p:grpSp>
          <p:sp>
            <p:nvSpPr>
              <p:cNvPr id="21" name="Textfeld 23"/>
              <p:cNvSpPr txBox="1"/>
              <p:nvPr/>
            </p:nvSpPr>
            <p:spPr>
              <a:xfrm>
                <a:off x="4942293" y="1382812"/>
                <a:ext cx="2144056" cy="370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dirty="0">
                    <a:solidFill>
                      <a:srgbClr val="0070C0"/>
                    </a:solidFill>
                    <a:latin typeface="Arial Black" panose="020B0A04020102020204" pitchFamily="34" charset="0"/>
                  </a:rPr>
                  <a:t>KESHILLI</a:t>
                </a:r>
              </a:p>
            </p:txBody>
          </p:sp>
        </p:grpSp>
      </p:grpSp>
      <p:sp>
        <p:nvSpPr>
          <p:cNvPr id="495" name="Rectangle 494"/>
          <p:cNvSpPr/>
          <p:nvPr/>
        </p:nvSpPr>
        <p:spPr>
          <a:xfrm>
            <a:off x="5838414" y="989145"/>
            <a:ext cx="5936679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+mj-lt"/>
              </a:rPr>
              <a:t>Këshilli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i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Bashkisë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kujdeset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për</a:t>
            </a:r>
            <a:r>
              <a:rPr lang="en-US" sz="2400" b="1" dirty="0">
                <a:latin typeface="+mj-lt"/>
              </a:rPr>
              <a:t> :</a:t>
            </a:r>
          </a:p>
          <a:p>
            <a:r>
              <a:rPr lang="en-US" sz="2400" b="1" dirty="0">
                <a:latin typeface="+mj-lt"/>
              </a:rPr>
              <a:t>			</a:t>
            </a:r>
          </a:p>
          <a:p>
            <a:r>
              <a:rPr lang="en-US" sz="2400" b="1" dirty="0">
                <a:latin typeface="+mj-lt"/>
              </a:rPr>
              <a:t>			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- </a:t>
            </a:r>
            <a:r>
              <a:rPr lang="en-US" sz="2400" dirty="0" err="1">
                <a:latin typeface="+mj-lt"/>
              </a:rPr>
              <a:t>Marrëdhëniet</a:t>
            </a:r>
            <a:r>
              <a:rPr lang="en-US" sz="2400" dirty="0">
                <a:latin typeface="+mj-lt"/>
              </a:rPr>
              <a:t> me </a:t>
            </a:r>
            <a:r>
              <a:rPr lang="en-US" sz="2400" dirty="0" err="1">
                <a:latin typeface="+mj-lt"/>
              </a:rPr>
              <a:t>komunitetin</a:t>
            </a:r>
            <a:r>
              <a:rPr lang="en-US" sz="2400" dirty="0">
                <a:latin typeface="+mj-lt"/>
              </a:rPr>
              <a:t>				</a:t>
            </a:r>
            <a:r>
              <a:rPr lang="en-US" sz="2400" b="1" i="1" dirty="0" err="1">
                <a:latin typeface="+mj-lt"/>
              </a:rPr>
              <a:t>Transparenca</a:t>
            </a:r>
            <a:r>
              <a:rPr lang="en-US" sz="2400" b="1" i="1" dirty="0">
                <a:latin typeface="+mj-lt"/>
              </a:rPr>
              <a:t> dhe </a:t>
            </a:r>
            <a:r>
              <a:rPr lang="en-US" sz="2400" b="1" i="1" dirty="0" err="1">
                <a:latin typeface="+mj-lt"/>
              </a:rPr>
              <a:t>llogaridhenie</a:t>
            </a:r>
            <a:endParaRPr lang="en-US" sz="2400" b="1" i="1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- </a:t>
            </a:r>
            <a:r>
              <a:rPr lang="en-US" sz="2400" dirty="0" err="1">
                <a:latin typeface="+mj-lt"/>
              </a:rPr>
              <a:t>Marrëdhëniet</a:t>
            </a:r>
            <a:r>
              <a:rPr lang="en-US" sz="2400" dirty="0">
                <a:latin typeface="+mj-lt"/>
              </a:rPr>
              <a:t> me </a:t>
            </a:r>
            <a:r>
              <a:rPr lang="en-US" sz="2400" dirty="0" err="1">
                <a:latin typeface="+mj-lt"/>
              </a:rPr>
              <a:t>ekzekutivin</a:t>
            </a:r>
            <a:r>
              <a:rPr lang="en-US" sz="2400" dirty="0">
                <a:latin typeface="+mj-lt"/>
              </a:rPr>
              <a:t>				</a:t>
            </a:r>
            <a:r>
              <a:rPr lang="en-US" sz="2400" b="1" i="1" dirty="0" err="1">
                <a:latin typeface="+mj-lt"/>
              </a:rPr>
              <a:t>Bashkëpunimi</a:t>
            </a:r>
            <a:r>
              <a:rPr lang="en-US" sz="2400" b="1" i="1" dirty="0">
                <a:latin typeface="+mj-lt"/>
              </a:rPr>
              <a:t>, </a:t>
            </a:r>
            <a:r>
              <a:rPr lang="en-US" sz="2400" b="1" i="1" dirty="0" err="1">
                <a:latin typeface="+mj-lt"/>
              </a:rPr>
              <a:t>mbështetja</a:t>
            </a:r>
            <a:r>
              <a:rPr lang="en-US" sz="2400" b="1" i="1" dirty="0">
                <a:latin typeface="+mj-lt"/>
              </a:rPr>
              <a:t>, </a:t>
            </a:r>
            <a:r>
              <a:rPr lang="en-US" sz="2400" b="1" i="1" dirty="0" err="1">
                <a:latin typeface="+mj-lt"/>
              </a:rPr>
              <a:t>mbikëqyrja</a:t>
            </a:r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- </a:t>
            </a:r>
            <a:r>
              <a:rPr lang="en-US" sz="2400" dirty="0" err="1">
                <a:latin typeface="+mj-lt"/>
              </a:rPr>
              <a:t>Marrëdheniet</a:t>
            </a:r>
            <a:r>
              <a:rPr lang="en-US" sz="2400" dirty="0">
                <a:latin typeface="+mj-lt"/>
              </a:rPr>
              <a:t> me </a:t>
            </a:r>
            <a:r>
              <a:rPr lang="en-US" sz="2400" dirty="0" err="1">
                <a:latin typeface="+mj-lt"/>
              </a:rPr>
              <a:t>institucionet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qendrore</a:t>
            </a:r>
            <a:r>
              <a:rPr lang="en-US" sz="2400" dirty="0">
                <a:latin typeface="+mj-lt"/>
              </a:rPr>
              <a:t>			</a:t>
            </a:r>
            <a:r>
              <a:rPr lang="en-US" sz="2400" b="1" i="1" dirty="0" err="1">
                <a:latin typeface="+mj-lt"/>
              </a:rPr>
              <a:t>Bashkëpunimi</a:t>
            </a:r>
            <a:r>
              <a:rPr lang="en-US" sz="2400" b="1" i="1" dirty="0">
                <a:latin typeface="+mj-lt"/>
              </a:rPr>
              <a:t> dhe </a:t>
            </a:r>
            <a:r>
              <a:rPr lang="en-US" sz="2400" b="1" i="1" dirty="0" err="1">
                <a:latin typeface="+mj-lt"/>
              </a:rPr>
              <a:t>koordinimi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3227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err="1"/>
              <a:t>Transparenca</a:t>
            </a:r>
            <a:r>
              <a:rPr lang="en-US" sz="2800" dirty="0"/>
              <a:t> e </a:t>
            </a:r>
            <a:r>
              <a:rPr lang="en-US" sz="2800" dirty="0" err="1"/>
              <a:t>Këshillit</a:t>
            </a:r>
            <a:endParaRPr lang="en-US" sz="28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71475" y="778111"/>
            <a:ext cx="11412538" cy="5052333"/>
          </a:xfrm>
          <a:prstGeom prst="rect">
            <a:avLst/>
          </a:prstGeom>
        </p:spPr>
        <p:txBody>
          <a:bodyPr/>
          <a:lstStyle>
            <a:lvl1pPr marL="177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defRPr sz="2400" b="0" i="0">
                <a:solidFill>
                  <a:srgbClr val="373737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5397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73737"/>
                </a:solidFill>
                <a:latin typeface="+mn-lt"/>
                <a:ea typeface="+mn-ea"/>
              </a:defRPr>
            </a:lvl2pPr>
            <a:lvl3pPr marL="8953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73737"/>
                </a:solidFill>
                <a:latin typeface="+mn-lt"/>
                <a:ea typeface="+mn-ea"/>
              </a:defRPr>
            </a:lvl3pPr>
            <a:lvl4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73737"/>
                </a:solidFill>
                <a:latin typeface="+mn-lt"/>
                <a:ea typeface="+mn-ea"/>
              </a:defRPr>
            </a:lvl4pPr>
            <a:lvl5pPr marL="16129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73737"/>
                </a:solidFill>
                <a:latin typeface="+mn-lt"/>
                <a:ea typeface="+mn-ea"/>
              </a:defRPr>
            </a:lvl5pPr>
            <a:lvl6pPr marL="20701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5273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9845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4417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b="1" kern="0" dirty="0" err="1"/>
              <a:t>Këshilli</a:t>
            </a:r>
            <a:r>
              <a:rPr lang="en-US" b="1" kern="0" dirty="0"/>
              <a:t> </a:t>
            </a:r>
            <a:r>
              <a:rPr lang="en-US" b="1" kern="0" dirty="0" err="1"/>
              <a:t>i</a:t>
            </a:r>
            <a:r>
              <a:rPr lang="en-US" b="1" kern="0" dirty="0"/>
              <a:t> </a:t>
            </a:r>
            <a:r>
              <a:rPr lang="en-US" b="1" kern="0" dirty="0" err="1"/>
              <a:t>Bashkisë</a:t>
            </a:r>
            <a:r>
              <a:rPr lang="en-US" b="1" kern="0" dirty="0"/>
              <a:t> </a:t>
            </a:r>
            <a:r>
              <a:rPr lang="en-US" b="1" kern="0" dirty="0" err="1"/>
              <a:t>në</a:t>
            </a:r>
            <a:r>
              <a:rPr lang="en-US" b="1" kern="0" dirty="0"/>
              <a:t> </a:t>
            </a:r>
            <a:r>
              <a:rPr lang="en-US" b="1" kern="0" dirty="0" err="1"/>
              <a:t>drejtim</a:t>
            </a:r>
            <a:r>
              <a:rPr lang="en-US" b="1" kern="0" dirty="0"/>
              <a:t> të </a:t>
            </a:r>
            <a:r>
              <a:rPr lang="en-US" b="1" kern="0" dirty="0" err="1"/>
              <a:t>transparencës</a:t>
            </a:r>
            <a:r>
              <a:rPr lang="en-US" b="1" kern="0" dirty="0"/>
              <a:t>:</a:t>
            </a:r>
          </a:p>
          <a:p>
            <a:endParaRPr lang="en-US" b="1" kern="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b="1" kern="0" dirty="0" err="1"/>
              <a:t>Transmeton</a:t>
            </a:r>
            <a:r>
              <a:rPr lang="en-US" b="1" kern="0" dirty="0"/>
              <a:t> live </a:t>
            </a:r>
            <a:r>
              <a:rPr lang="en-US" b="1" kern="0" dirty="0" err="1"/>
              <a:t>mbledhjet</a:t>
            </a:r>
            <a:r>
              <a:rPr lang="en-US" b="1" kern="0" dirty="0"/>
              <a:t> </a:t>
            </a:r>
            <a:r>
              <a:rPr lang="en-US" kern="0" dirty="0"/>
              <a:t>e </a:t>
            </a:r>
            <a:r>
              <a:rPr lang="en-US" kern="0" dirty="0" err="1"/>
              <a:t>Këshillit</a:t>
            </a:r>
            <a:r>
              <a:rPr lang="en-US" kern="0" dirty="0"/>
              <a:t> të </a:t>
            </a:r>
            <a:r>
              <a:rPr lang="en-US" kern="0" dirty="0" err="1"/>
              <a:t>Bashkisë</a:t>
            </a:r>
            <a:r>
              <a:rPr lang="en-US" kern="0" dirty="0"/>
              <a:t> </a:t>
            </a:r>
            <a:r>
              <a:rPr lang="en-US" kern="0" dirty="0" err="1"/>
              <a:t>në</a:t>
            </a:r>
            <a:r>
              <a:rPr lang="en-US" kern="0" dirty="0"/>
              <a:t> faqen e </a:t>
            </a:r>
            <a:r>
              <a:rPr lang="en-US" kern="0" dirty="0" err="1"/>
              <a:t>tij</a:t>
            </a:r>
            <a:r>
              <a:rPr lang="en-US" kern="0" dirty="0"/>
              <a:t> </a:t>
            </a:r>
            <a:r>
              <a:rPr lang="en-US" kern="0" dirty="0" err="1"/>
              <a:t>në</a:t>
            </a:r>
            <a:r>
              <a:rPr lang="en-US" kern="0" dirty="0"/>
              <a:t> Facebook. </a:t>
            </a:r>
          </a:p>
          <a:p>
            <a:pPr marL="400050" algn="just"/>
            <a:r>
              <a:rPr lang="en-US" sz="2000" kern="0" dirty="0" err="1"/>
              <a:t>Numri</a:t>
            </a:r>
            <a:r>
              <a:rPr lang="en-US" sz="2000" kern="0" dirty="0"/>
              <a:t> </a:t>
            </a:r>
            <a:r>
              <a:rPr lang="en-US" sz="2000" kern="0" dirty="0" err="1"/>
              <a:t>i</a:t>
            </a:r>
            <a:r>
              <a:rPr lang="en-US" sz="2000" kern="0" dirty="0"/>
              <a:t> </a:t>
            </a:r>
            <a:r>
              <a:rPr lang="en-US" sz="2000" kern="0" dirty="0" err="1"/>
              <a:t>ndjekësve</a:t>
            </a:r>
            <a:r>
              <a:rPr lang="en-US" sz="2000" kern="0" dirty="0"/>
              <a:t> ka </a:t>
            </a:r>
            <a:r>
              <a:rPr lang="en-US" sz="2000" kern="0" dirty="0" err="1"/>
              <a:t>kaluar</a:t>
            </a:r>
            <a:r>
              <a:rPr lang="en-US" sz="2000" kern="0" dirty="0"/>
              <a:t> 1000</a:t>
            </a:r>
            <a:r>
              <a:rPr lang="en-US" kern="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b="1" kern="0" dirty="0" err="1"/>
              <a:t>Projekt-vendimet</a:t>
            </a:r>
            <a:r>
              <a:rPr lang="en-US" kern="0" dirty="0"/>
              <a:t>, </a:t>
            </a:r>
            <a:r>
              <a:rPr lang="en-US" b="1" kern="0" dirty="0" err="1"/>
              <a:t>relacionet</a:t>
            </a:r>
            <a:r>
              <a:rPr lang="en-US" kern="0" dirty="0"/>
              <a:t> </a:t>
            </a:r>
            <a:r>
              <a:rPr lang="en-US" kern="0" dirty="0" err="1"/>
              <a:t>shoqëruese</a:t>
            </a:r>
            <a:r>
              <a:rPr lang="en-US" kern="0" dirty="0"/>
              <a:t>, </a:t>
            </a:r>
            <a:r>
              <a:rPr lang="en-US" b="1" kern="0" dirty="0"/>
              <a:t>process-</a:t>
            </a:r>
            <a:r>
              <a:rPr lang="en-US" b="1" kern="0" dirty="0" err="1"/>
              <a:t>verbalet</a:t>
            </a:r>
            <a:r>
              <a:rPr lang="en-US" kern="0" dirty="0"/>
              <a:t> e </a:t>
            </a:r>
            <a:r>
              <a:rPr lang="en-US" kern="0" dirty="0" err="1"/>
              <a:t>mbledhjeve</a:t>
            </a:r>
            <a:r>
              <a:rPr lang="en-US" kern="0" dirty="0"/>
              <a:t> </a:t>
            </a:r>
            <a:r>
              <a:rPr lang="en-US" kern="0" dirty="0" err="1"/>
              <a:t>si</a:t>
            </a:r>
            <a:r>
              <a:rPr lang="en-US" kern="0" dirty="0"/>
              <a:t> dhe </a:t>
            </a:r>
            <a:r>
              <a:rPr lang="en-US" b="1" kern="0" dirty="0" err="1"/>
              <a:t>vendimet</a:t>
            </a:r>
            <a:r>
              <a:rPr lang="en-US" kern="0" dirty="0"/>
              <a:t> e </a:t>
            </a:r>
            <a:r>
              <a:rPr lang="en-US" kern="0" dirty="0" err="1"/>
              <a:t>këshillit</a:t>
            </a:r>
            <a:r>
              <a:rPr lang="en-US" kern="0" dirty="0"/>
              <a:t> </a:t>
            </a:r>
            <a:r>
              <a:rPr lang="en-US" b="1" kern="0" dirty="0" err="1"/>
              <a:t>publikohen</a:t>
            </a:r>
            <a:r>
              <a:rPr lang="en-US" b="1" kern="0" dirty="0"/>
              <a:t> </a:t>
            </a:r>
            <a:r>
              <a:rPr lang="en-US" b="1" kern="0" dirty="0" err="1"/>
              <a:t>në</a:t>
            </a:r>
            <a:r>
              <a:rPr lang="en-US" b="1" kern="0" dirty="0"/>
              <a:t> faqen </a:t>
            </a:r>
            <a:r>
              <a:rPr lang="en-US" b="1" kern="0" dirty="0" err="1"/>
              <a:t>zyrtare</a:t>
            </a:r>
            <a:r>
              <a:rPr lang="en-US" b="1" kern="0" dirty="0"/>
              <a:t> </a:t>
            </a:r>
            <a:r>
              <a:rPr lang="en-US" b="1" kern="0" dirty="0" err="1"/>
              <a:t>të</a:t>
            </a:r>
            <a:r>
              <a:rPr lang="en-US" b="1" kern="0" dirty="0"/>
              <a:t> </a:t>
            </a:r>
            <a:r>
              <a:rPr lang="en-US" b="1" kern="0" dirty="0" err="1"/>
              <a:t>këshillit</a:t>
            </a:r>
            <a:r>
              <a:rPr lang="en-US" kern="0" dirty="0"/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kern="0" dirty="0"/>
              <a:t>Ne </a:t>
            </a:r>
            <a:r>
              <a:rPr lang="en-US" kern="0" dirty="0" err="1"/>
              <a:t>faqe</a:t>
            </a:r>
            <a:r>
              <a:rPr lang="en-US" kern="0" dirty="0"/>
              <a:t> </a:t>
            </a:r>
            <a:r>
              <a:rPr lang="en-US" kern="0" dirty="0" err="1"/>
              <a:t>zyrtare</a:t>
            </a:r>
            <a:r>
              <a:rPr lang="en-US" kern="0" dirty="0"/>
              <a:t> </a:t>
            </a:r>
            <a:r>
              <a:rPr lang="en-US" kern="0" dirty="0" err="1"/>
              <a:t>të</a:t>
            </a:r>
            <a:r>
              <a:rPr lang="en-US" kern="0" dirty="0"/>
              <a:t> </a:t>
            </a:r>
            <a:r>
              <a:rPr lang="en-US" kern="0" dirty="0" err="1"/>
              <a:t>këshillit</a:t>
            </a:r>
            <a:r>
              <a:rPr lang="en-US" kern="0" dirty="0"/>
              <a:t> </a:t>
            </a:r>
            <a:r>
              <a:rPr lang="en-US" kern="0" dirty="0" err="1"/>
              <a:t>ka</a:t>
            </a:r>
            <a:r>
              <a:rPr lang="en-US" kern="0" dirty="0"/>
              <a:t> informacion </a:t>
            </a:r>
            <a:r>
              <a:rPr lang="en-US" kern="0" dirty="0" err="1"/>
              <a:t>mbi</a:t>
            </a:r>
            <a:r>
              <a:rPr lang="en-US" kern="0" dirty="0"/>
              <a:t> </a:t>
            </a:r>
            <a:r>
              <a:rPr lang="en-US" b="1" kern="0" dirty="0" err="1"/>
              <a:t>konsultimet</a:t>
            </a:r>
            <a:r>
              <a:rPr lang="en-US" b="1" kern="0" dirty="0"/>
              <a:t> </a:t>
            </a:r>
            <a:r>
              <a:rPr lang="en-US" b="1" kern="0" dirty="0" err="1"/>
              <a:t>publike</a:t>
            </a:r>
            <a:r>
              <a:rPr lang="en-US" kern="0" dirty="0"/>
              <a:t>, </a:t>
            </a:r>
            <a:r>
              <a:rPr lang="en-US" b="1" kern="0" dirty="0" err="1"/>
              <a:t>veprimtarinë</a:t>
            </a:r>
            <a:r>
              <a:rPr lang="en-US" b="1" kern="0" dirty="0"/>
              <a:t> e </a:t>
            </a:r>
            <a:r>
              <a:rPr lang="en-US" b="1" kern="0" dirty="0" err="1"/>
              <a:t>komisioneve</a:t>
            </a:r>
            <a:r>
              <a:rPr lang="en-US" b="1" kern="0" dirty="0"/>
              <a:t> </a:t>
            </a:r>
            <a:r>
              <a:rPr lang="en-US" kern="0" dirty="0" err="1"/>
              <a:t>të</a:t>
            </a:r>
            <a:r>
              <a:rPr lang="en-US" kern="0" dirty="0"/>
              <a:t> </a:t>
            </a:r>
            <a:r>
              <a:rPr lang="en-US" kern="0" dirty="0" err="1"/>
              <a:t>keshillit</a:t>
            </a:r>
            <a:r>
              <a:rPr lang="en-US" kern="0" dirty="0"/>
              <a:t>, </a:t>
            </a:r>
            <a:r>
              <a:rPr lang="en-US" b="1" kern="0" dirty="0" err="1"/>
              <a:t>informacione</a:t>
            </a:r>
            <a:r>
              <a:rPr lang="en-US" b="1" kern="0" dirty="0"/>
              <a:t> per </a:t>
            </a:r>
            <a:r>
              <a:rPr lang="en-US" b="1" kern="0" dirty="0" err="1"/>
              <a:t>këshilltarët</a:t>
            </a:r>
            <a:r>
              <a:rPr lang="en-US" b="1" kern="0" dirty="0"/>
              <a:t> </a:t>
            </a:r>
            <a:r>
              <a:rPr lang="en-US" kern="0" dirty="0" err="1"/>
              <a:t>si</a:t>
            </a:r>
            <a:r>
              <a:rPr lang="en-US" kern="0" dirty="0"/>
              <a:t> </a:t>
            </a:r>
            <a:r>
              <a:rPr lang="en-US" kern="0" dirty="0" err="1"/>
              <a:t>dhe</a:t>
            </a:r>
            <a:r>
              <a:rPr lang="en-US" kern="0" dirty="0"/>
              <a:t> </a:t>
            </a:r>
            <a:r>
              <a:rPr lang="en-US" kern="0" dirty="0" err="1"/>
              <a:t>të</a:t>
            </a:r>
            <a:r>
              <a:rPr lang="en-US" kern="0" dirty="0"/>
              <a:t> </a:t>
            </a:r>
            <a:r>
              <a:rPr lang="en-US" kern="0" dirty="0" err="1"/>
              <a:t>dhëna</a:t>
            </a:r>
            <a:r>
              <a:rPr lang="en-US" kern="0" dirty="0"/>
              <a:t> </a:t>
            </a:r>
            <a:r>
              <a:rPr lang="en-US" kern="0" dirty="0" err="1"/>
              <a:t>të</a:t>
            </a:r>
            <a:r>
              <a:rPr lang="en-US" kern="0" dirty="0"/>
              <a:t> </a:t>
            </a:r>
            <a:r>
              <a:rPr lang="en-US" kern="0" dirty="0" err="1"/>
              <a:t>tjera</a:t>
            </a:r>
            <a:r>
              <a:rPr lang="en-US" kern="0" dirty="0"/>
              <a:t> </a:t>
            </a:r>
            <a:r>
              <a:rPr lang="en-US" kern="0" dirty="0" err="1"/>
              <a:t>të</a:t>
            </a:r>
            <a:r>
              <a:rPr lang="en-US" kern="0" dirty="0"/>
              <a:t> </a:t>
            </a:r>
            <a:r>
              <a:rPr lang="en-US" kern="0" dirty="0" err="1"/>
              <a:t>nevojshme</a:t>
            </a:r>
            <a:r>
              <a:rPr lang="en-US" kern="0" dirty="0"/>
              <a:t>.</a:t>
            </a:r>
          </a:p>
          <a:p>
            <a:pPr marL="0" indent="0" algn="just"/>
            <a:endParaRPr lang="en-US" sz="1600" kern="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kern="0" dirty="0" err="1"/>
              <a:t>Veprimtaria</a:t>
            </a:r>
            <a:r>
              <a:rPr lang="en-US" kern="0" dirty="0"/>
              <a:t> e </a:t>
            </a:r>
            <a:r>
              <a:rPr lang="en-US" kern="0" dirty="0" err="1"/>
              <a:t>Këshillit</a:t>
            </a:r>
            <a:r>
              <a:rPr lang="en-US" kern="0" dirty="0"/>
              <a:t> të </a:t>
            </a:r>
            <a:r>
              <a:rPr lang="en-US" kern="0" dirty="0" err="1"/>
              <a:t>Bashkisë</a:t>
            </a:r>
            <a:r>
              <a:rPr lang="en-US" kern="0" dirty="0"/>
              <a:t> </a:t>
            </a:r>
            <a:r>
              <a:rPr lang="en-US" b="1" kern="0" dirty="0" err="1"/>
              <a:t>publikohet</a:t>
            </a:r>
            <a:r>
              <a:rPr lang="en-US" b="1" kern="0" dirty="0"/>
              <a:t> edhe </a:t>
            </a:r>
            <a:r>
              <a:rPr lang="en-US" b="1" kern="0" dirty="0" err="1"/>
              <a:t>në</a:t>
            </a:r>
            <a:r>
              <a:rPr lang="en-US" b="1" kern="0" dirty="0"/>
              <a:t> </a:t>
            </a:r>
            <a:r>
              <a:rPr lang="en-US" b="1" kern="0" dirty="0" err="1"/>
              <a:t>rrjetin</a:t>
            </a:r>
            <a:r>
              <a:rPr lang="en-US" b="1" kern="0" dirty="0"/>
              <a:t> social </a:t>
            </a:r>
            <a:r>
              <a:rPr lang="en-US" b="1" kern="0" dirty="0" err="1"/>
              <a:t>facebook</a:t>
            </a:r>
            <a:r>
              <a:rPr lang="en-US" b="1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7461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Pjesëmarrja</a:t>
            </a:r>
            <a:r>
              <a:rPr lang="en-US" sz="2800" dirty="0"/>
              <a:t> </a:t>
            </a:r>
            <a:r>
              <a:rPr lang="en-US" sz="2800" dirty="0" err="1"/>
              <a:t>qytetare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65463" y="923109"/>
            <a:ext cx="11913326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kern="0" dirty="0" err="1"/>
              <a:t>Ju</a:t>
            </a:r>
            <a:r>
              <a:rPr lang="en-US" sz="2800" kern="0" dirty="0"/>
              <a:t> </a:t>
            </a:r>
            <a:r>
              <a:rPr lang="en-US" sz="2800" kern="0" dirty="0" err="1"/>
              <a:t>mund</a:t>
            </a:r>
            <a:r>
              <a:rPr lang="en-US" sz="2800" kern="0" dirty="0"/>
              <a:t> </a:t>
            </a:r>
            <a:r>
              <a:rPr lang="en-US" sz="2800" kern="0" dirty="0" err="1"/>
              <a:t>të</a:t>
            </a:r>
            <a:r>
              <a:rPr lang="en-US" sz="2800" kern="0" dirty="0"/>
              <a:t> </a:t>
            </a:r>
            <a:r>
              <a:rPr lang="en-US" sz="2800" kern="0" dirty="0" err="1"/>
              <a:t>merrni</a:t>
            </a:r>
            <a:r>
              <a:rPr lang="en-US" sz="2800" kern="0" dirty="0"/>
              <a:t> </a:t>
            </a:r>
            <a:r>
              <a:rPr lang="en-US" sz="2800" kern="0" dirty="0" err="1"/>
              <a:t>pjesë</a:t>
            </a:r>
            <a:r>
              <a:rPr lang="en-US" sz="2800" kern="0" dirty="0"/>
              <a:t> </a:t>
            </a:r>
            <a:r>
              <a:rPr lang="en-US" sz="2800" kern="0" dirty="0" err="1"/>
              <a:t>në</a:t>
            </a:r>
            <a:r>
              <a:rPr lang="en-US" sz="2800" kern="0" dirty="0"/>
              <a:t> </a:t>
            </a:r>
            <a:r>
              <a:rPr lang="en-US" sz="2800" kern="0" dirty="0" err="1"/>
              <a:t>mbledhjet</a:t>
            </a:r>
            <a:r>
              <a:rPr lang="en-US" sz="2800" kern="0" dirty="0"/>
              <a:t> e </a:t>
            </a:r>
            <a:r>
              <a:rPr lang="en-US" sz="2800" kern="0" dirty="0" err="1"/>
              <a:t>këshillit</a:t>
            </a:r>
            <a:endParaRPr lang="en-US" sz="2800" kern="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kern="0" dirty="0" err="1"/>
              <a:t>Ju</a:t>
            </a:r>
            <a:r>
              <a:rPr lang="en-US" sz="2800" kern="0" dirty="0"/>
              <a:t> </a:t>
            </a:r>
            <a:r>
              <a:rPr lang="en-US" sz="2800" kern="0" dirty="0" err="1"/>
              <a:t>mund</a:t>
            </a:r>
            <a:r>
              <a:rPr lang="en-US" sz="2800" kern="0" dirty="0"/>
              <a:t> </a:t>
            </a:r>
            <a:r>
              <a:rPr lang="en-US" sz="2800" kern="0" dirty="0" err="1"/>
              <a:t>të</a:t>
            </a:r>
            <a:r>
              <a:rPr lang="en-US" sz="2800" kern="0" dirty="0"/>
              <a:t> </a:t>
            </a:r>
            <a:r>
              <a:rPr lang="en-US" sz="2800" kern="0" dirty="0" err="1"/>
              <a:t>merrni</a:t>
            </a:r>
            <a:r>
              <a:rPr lang="en-US" sz="2800" kern="0" dirty="0"/>
              <a:t> </a:t>
            </a:r>
            <a:r>
              <a:rPr lang="en-US" sz="2800" kern="0" dirty="0" err="1"/>
              <a:t>pjesë</a:t>
            </a:r>
            <a:r>
              <a:rPr lang="en-US" sz="2800" kern="0" dirty="0"/>
              <a:t> </a:t>
            </a:r>
            <a:r>
              <a:rPr lang="en-US" sz="2800" kern="0" dirty="0" err="1"/>
              <a:t>në</a:t>
            </a:r>
            <a:r>
              <a:rPr lang="en-US" sz="2800" kern="0" dirty="0"/>
              <a:t> </a:t>
            </a:r>
            <a:r>
              <a:rPr lang="en-US" sz="2800" kern="0" dirty="0" err="1"/>
              <a:t>mbledhjet</a:t>
            </a:r>
            <a:r>
              <a:rPr lang="en-US" sz="2800" kern="0" dirty="0"/>
              <a:t> e </a:t>
            </a:r>
            <a:r>
              <a:rPr lang="en-US" sz="2800" kern="0" dirty="0" err="1"/>
              <a:t>komisioneve</a:t>
            </a:r>
            <a:endParaRPr lang="en-US" sz="2800" kern="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kern="0" dirty="0" err="1"/>
              <a:t>Ju</a:t>
            </a:r>
            <a:r>
              <a:rPr lang="en-US" sz="2800" kern="0" dirty="0"/>
              <a:t> </a:t>
            </a:r>
            <a:r>
              <a:rPr lang="en-US" sz="2800" kern="0" dirty="0" err="1"/>
              <a:t>mund</a:t>
            </a:r>
            <a:r>
              <a:rPr lang="en-US" sz="2800" kern="0" dirty="0"/>
              <a:t> ta </a:t>
            </a:r>
            <a:r>
              <a:rPr lang="en-US" sz="2800" kern="0" dirty="0" err="1"/>
              <a:t>ndiqni</a:t>
            </a:r>
            <a:r>
              <a:rPr lang="en-US" sz="2800" kern="0" dirty="0"/>
              <a:t> live </a:t>
            </a:r>
            <a:r>
              <a:rPr lang="en-US" sz="2800" kern="0" dirty="0" err="1"/>
              <a:t>mbledhjen</a:t>
            </a:r>
            <a:r>
              <a:rPr lang="en-US" sz="2800" kern="0" dirty="0"/>
              <a:t> e </a:t>
            </a:r>
            <a:r>
              <a:rPr lang="en-US" sz="2800" kern="0" dirty="0" err="1"/>
              <a:t>këshillit</a:t>
            </a:r>
            <a:r>
              <a:rPr lang="en-US" sz="2800" kern="0" dirty="0"/>
              <a:t> </a:t>
            </a:r>
            <a:r>
              <a:rPr lang="en-US" sz="2800" kern="0" dirty="0" err="1"/>
              <a:t>kudo</a:t>
            </a:r>
            <a:r>
              <a:rPr lang="en-US" sz="2800" kern="0" dirty="0"/>
              <a:t> </a:t>
            </a:r>
            <a:r>
              <a:rPr lang="en-US" sz="2800" kern="0" dirty="0" err="1"/>
              <a:t>ku</a:t>
            </a:r>
            <a:r>
              <a:rPr lang="en-US" sz="2800" kern="0" dirty="0"/>
              <a:t> </a:t>
            </a:r>
            <a:r>
              <a:rPr lang="en-US" sz="2800" kern="0" dirty="0" err="1"/>
              <a:t>ndodheni</a:t>
            </a:r>
            <a:endParaRPr lang="en-US" sz="2800" kern="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kern="0" dirty="0" err="1"/>
              <a:t>Ju</a:t>
            </a:r>
            <a:r>
              <a:rPr lang="en-US" sz="2800" kern="0" dirty="0"/>
              <a:t> </a:t>
            </a:r>
            <a:r>
              <a:rPr lang="en-US" sz="2800" kern="0" dirty="0" err="1"/>
              <a:t>mund</a:t>
            </a:r>
            <a:r>
              <a:rPr lang="en-US" sz="2800" kern="0" dirty="0"/>
              <a:t> </a:t>
            </a:r>
            <a:r>
              <a:rPr lang="en-US" sz="2800" kern="0" dirty="0" err="1"/>
              <a:t>të</a:t>
            </a:r>
            <a:r>
              <a:rPr lang="en-US" sz="2800" kern="0" dirty="0"/>
              <a:t> </a:t>
            </a:r>
            <a:r>
              <a:rPr lang="en-US" sz="2800" kern="0" dirty="0" err="1"/>
              <a:t>shprehni</a:t>
            </a:r>
            <a:r>
              <a:rPr lang="en-US" sz="2800" kern="0" dirty="0"/>
              <a:t> </a:t>
            </a:r>
            <a:r>
              <a:rPr lang="en-US" sz="2800" kern="0" dirty="0" err="1"/>
              <a:t>komentet</a:t>
            </a:r>
            <a:r>
              <a:rPr lang="en-US" sz="2800" kern="0" dirty="0"/>
              <a:t> </a:t>
            </a:r>
            <a:r>
              <a:rPr lang="en-US" sz="2800" kern="0" dirty="0" err="1"/>
              <a:t>tuaja</a:t>
            </a:r>
            <a:r>
              <a:rPr lang="en-US" sz="2800" kern="0" dirty="0"/>
              <a:t> </a:t>
            </a:r>
            <a:r>
              <a:rPr lang="en-US" sz="2800" kern="0" dirty="0" err="1"/>
              <a:t>gjatë</a:t>
            </a:r>
            <a:r>
              <a:rPr lang="en-US" sz="2800" kern="0" dirty="0"/>
              <a:t> </a:t>
            </a:r>
            <a:r>
              <a:rPr lang="en-US" sz="2800" kern="0" dirty="0" err="1"/>
              <a:t>zhvillimit</a:t>
            </a:r>
            <a:r>
              <a:rPr lang="en-US" sz="2800" kern="0" dirty="0"/>
              <a:t> </a:t>
            </a:r>
            <a:r>
              <a:rPr lang="en-US" sz="2800" kern="0" dirty="0" err="1"/>
              <a:t>të</a:t>
            </a:r>
            <a:r>
              <a:rPr lang="en-US" sz="2800" kern="0" dirty="0"/>
              <a:t> </a:t>
            </a:r>
            <a:r>
              <a:rPr lang="en-US" sz="2800" kern="0" dirty="0" err="1"/>
              <a:t>mbledhjes</a:t>
            </a:r>
            <a:endParaRPr lang="en-US" sz="2800" kern="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kern="0" dirty="0" err="1"/>
              <a:t>Ju</a:t>
            </a:r>
            <a:r>
              <a:rPr lang="en-US" sz="2800" kern="0" dirty="0"/>
              <a:t> </a:t>
            </a:r>
            <a:r>
              <a:rPr lang="en-US" sz="2800" kern="0" dirty="0" err="1"/>
              <a:t>mund</a:t>
            </a:r>
            <a:r>
              <a:rPr lang="en-US" sz="2800" kern="0" dirty="0"/>
              <a:t> </a:t>
            </a:r>
            <a:r>
              <a:rPr lang="en-US" sz="2800" kern="0" dirty="0" err="1"/>
              <a:t>të</a:t>
            </a:r>
            <a:r>
              <a:rPr lang="en-US" sz="2800" kern="0" dirty="0"/>
              <a:t> </a:t>
            </a:r>
            <a:r>
              <a:rPr lang="en-US" sz="2800" kern="0" dirty="0" err="1"/>
              <a:t>merrni</a:t>
            </a:r>
            <a:r>
              <a:rPr lang="en-US" sz="2800" kern="0" dirty="0"/>
              <a:t> </a:t>
            </a:r>
            <a:r>
              <a:rPr lang="en-US" sz="2800" kern="0" dirty="0" err="1"/>
              <a:t>pjesë</a:t>
            </a:r>
            <a:r>
              <a:rPr lang="en-US" sz="2800" kern="0" dirty="0"/>
              <a:t> </a:t>
            </a:r>
            <a:r>
              <a:rPr lang="en-US" sz="2800" kern="0" dirty="0" err="1"/>
              <a:t>në</a:t>
            </a:r>
            <a:r>
              <a:rPr lang="en-US" sz="2800" kern="0" dirty="0"/>
              <a:t> </a:t>
            </a:r>
            <a:r>
              <a:rPr lang="en-US" sz="2800" kern="0" dirty="0" err="1"/>
              <a:t>cdo</a:t>
            </a:r>
            <a:r>
              <a:rPr lang="en-US" sz="2800" kern="0" dirty="0"/>
              <a:t> </a:t>
            </a:r>
            <a:r>
              <a:rPr lang="en-US" sz="2800" kern="0" dirty="0" err="1"/>
              <a:t>konsultim</a:t>
            </a:r>
            <a:r>
              <a:rPr lang="en-US" sz="2800" kern="0" dirty="0"/>
              <a:t> </a:t>
            </a:r>
            <a:r>
              <a:rPr lang="en-US" sz="2800" kern="0" dirty="0" err="1"/>
              <a:t>publik</a:t>
            </a:r>
            <a:r>
              <a:rPr lang="en-US" sz="2800" kern="0" dirty="0"/>
              <a:t> </a:t>
            </a:r>
            <a:r>
              <a:rPr lang="en-US" sz="2800" kern="0" dirty="0" err="1"/>
              <a:t>që</a:t>
            </a:r>
            <a:r>
              <a:rPr lang="en-US" sz="2800" kern="0" dirty="0"/>
              <a:t> </a:t>
            </a:r>
            <a:r>
              <a:rPr lang="en-US" sz="2800" kern="0" dirty="0" err="1"/>
              <a:t>organizon</a:t>
            </a:r>
            <a:r>
              <a:rPr lang="en-US" sz="2800" kern="0" dirty="0"/>
              <a:t> </a:t>
            </a:r>
            <a:r>
              <a:rPr lang="en-US" sz="2800" kern="0" dirty="0" err="1"/>
              <a:t>këshilli</a:t>
            </a:r>
            <a:r>
              <a:rPr lang="en-US" sz="2800" kern="0" dirty="0"/>
              <a:t> </a:t>
            </a:r>
            <a:r>
              <a:rPr lang="en-US" sz="2800" kern="0" dirty="0" err="1"/>
              <a:t>dhe</a:t>
            </a:r>
            <a:r>
              <a:rPr lang="en-US" sz="2800" kern="0" dirty="0"/>
              <a:t> </a:t>
            </a:r>
            <a:r>
              <a:rPr lang="en-US" sz="2800" kern="0" dirty="0" err="1"/>
              <a:t>të</a:t>
            </a:r>
            <a:r>
              <a:rPr lang="en-US" sz="2800" kern="0" dirty="0"/>
              <a:t> </a:t>
            </a:r>
            <a:r>
              <a:rPr lang="en-US" sz="2800" kern="0" dirty="0" err="1"/>
              <a:t>shprehni</a:t>
            </a:r>
            <a:r>
              <a:rPr lang="en-US" sz="2800" kern="0" dirty="0"/>
              <a:t> </a:t>
            </a:r>
            <a:r>
              <a:rPr lang="en-US" sz="2800" kern="0" dirty="0" err="1"/>
              <a:t>kërkesat</a:t>
            </a:r>
            <a:r>
              <a:rPr lang="en-US" sz="2800" kern="0" dirty="0"/>
              <a:t> </a:t>
            </a:r>
            <a:r>
              <a:rPr lang="en-US" sz="2800" kern="0" dirty="0" err="1"/>
              <a:t>tuaja</a:t>
            </a:r>
            <a:endParaRPr lang="en-US" sz="2800" kern="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800" kern="0" dirty="0" err="1"/>
              <a:t>Ju</a:t>
            </a:r>
            <a:r>
              <a:rPr lang="en-US" sz="2800" kern="0" dirty="0"/>
              <a:t> </a:t>
            </a:r>
            <a:r>
              <a:rPr lang="en-US" sz="2800" kern="0" dirty="0" err="1"/>
              <a:t>mund</a:t>
            </a:r>
            <a:r>
              <a:rPr lang="en-US" sz="2800" kern="0" dirty="0"/>
              <a:t> </a:t>
            </a:r>
            <a:r>
              <a:rPr lang="en-US" sz="2800" kern="0" dirty="0" err="1"/>
              <a:t>të</a:t>
            </a:r>
            <a:r>
              <a:rPr lang="en-US" sz="2800" kern="0" dirty="0"/>
              <a:t> </a:t>
            </a:r>
            <a:r>
              <a:rPr lang="en-US" sz="2800" kern="0" dirty="0" err="1"/>
              <a:t>merrni</a:t>
            </a:r>
            <a:r>
              <a:rPr lang="en-US" sz="2800" kern="0" dirty="0"/>
              <a:t> </a:t>
            </a:r>
            <a:r>
              <a:rPr lang="en-US" sz="2800" kern="0" dirty="0" err="1"/>
              <a:t>pjesë</a:t>
            </a:r>
            <a:r>
              <a:rPr lang="en-US" sz="2800" kern="0" dirty="0"/>
              <a:t> </a:t>
            </a:r>
            <a:r>
              <a:rPr lang="en-US" sz="2800" kern="0" dirty="0" err="1"/>
              <a:t>në</a:t>
            </a:r>
            <a:r>
              <a:rPr lang="en-US" sz="2800" kern="0" dirty="0"/>
              <a:t> </a:t>
            </a:r>
            <a:r>
              <a:rPr lang="en-US" sz="2800" kern="0" dirty="0" err="1"/>
              <a:t>cdo</a:t>
            </a:r>
            <a:r>
              <a:rPr lang="en-US" sz="2800" kern="0" dirty="0"/>
              <a:t> </a:t>
            </a:r>
            <a:r>
              <a:rPr lang="en-US" sz="2800" kern="0" dirty="0" err="1"/>
              <a:t>aktivitet</a:t>
            </a:r>
            <a:r>
              <a:rPr lang="en-US" sz="2800" kern="0" dirty="0"/>
              <a:t> </a:t>
            </a:r>
            <a:r>
              <a:rPr lang="en-US" sz="2800" kern="0" dirty="0" err="1"/>
              <a:t>që</a:t>
            </a:r>
            <a:r>
              <a:rPr lang="en-US" sz="2800" kern="0" dirty="0"/>
              <a:t> </a:t>
            </a:r>
            <a:r>
              <a:rPr lang="en-US" sz="2800" kern="0" dirty="0" err="1"/>
              <a:t>organizon</a:t>
            </a:r>
            <a:r>
              <a:rPr lang="en-US" sz="2800" kern="0" dirty="0"/>
              <a:t> </a:t>
            </a:r>
            <a:r>
              <a:rPr lang="en-US" sz="2800" kern="0" dirty="0" err="1"/>
              <a:t>këshilli</a:t>
            </a:r>
            <a:endParaRPr lang="en-US" sz="2800" kern="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202464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err="1"/>
              <a:t>Konsultimet</a:t>
            </a:r>
            <a:r>
              <a:rPr lang="en-US" sz="2800" dirty="0"/>
              <a:t> me </a:t>
            </a:r>
            <a:r>
              <a:rPr lang="en-US" sz="2800" dirty="0" err="1"/>
              <a:t>publikun</a:t>
            </a:r>
            <a:endParaRPr lang="en-US" sz="28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89731" y="694509"/>
            <a:ext cx="11412538" cy="5375365"/>
          </a:xfrm>
          <a:prstGeom prst="rect">
            <a:avLst/>
          </a:prstGeom>
        </p:spPr>
        <p:txBody>
          <a:bodyPr/>
          <a:lstStyle>
            <a:lvl1pPr marL="177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defRPr sz="2400" b="0" i="0">
                <a:solidFill>
                  <a:srgbClr val="373737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5397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73737"/>
                </a:solidFill>
                <a:latin typeface="+mn-lt"/>
                <a:ea typeface="+mn-ea"/>
              </a:defRPr>
            </a:lvl2pPr>
            <a:lvl3pPr marL="8953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73737"/>
                </a:solidFill>
                <a:latin typeface="+mn-lt"/>
                <a:ea typeface="+mn-ea"/>
              </a:defRPr>
            </a:lvl3pPr>
            <a:lvl4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73737"/>
                </a:solidFill>
                <a:latin typeface="+mn-lt"/>
                <a:ea typeface="+mn-ea"/>
              </a:defRPr>
            </a:lvl4pPr>
            <a:lvl5pPr marL="16129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73737"/>
                </a:solidFill>
                <a:latin typeface="+mn-lt"/>
                <a:ea typeface="+mn-ea"/>
              </a:defRPr>
            </a:lvl5pPr>
            <a:lvl6pPr marL="20701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5273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9845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4417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175" indent="-3175"/>
            <a:r>
              <a:rPr lang="en-US" kern="0" dirty="0" err="1"/>
              <a:t>Vazhdimisht</a:t>
            </a:r>
            <a:r>
              <a:rPr lang="en-US" kern="0" dirty="0"/>
              <a:t> </a:t>
            </a:r>
            <a:r>
              <a:rPr lang="en-US" kern="0" dirty="0" err="1"/>
              <a:t>këshilli</a:t>
            </a:r>
            <a:r>
              <a:rPr lang="en-US" kern="0" dirty="0"/>
              <a:t> </a:t>
            </a:r>
            <a:r>
              <a:rPr lang="en-US" kern="0" dirty="0" err="1"/>
              <a:t>organizon</a:t>
            </a:r>
            <a:r>
              <a:rPr lang="en-US" kern="0" dirty="0"/>
              <a:t> </a:t>
            </a:r>
            <a:r>
              <a:rPr lang="en-US" kern="0" dirty="0" err="1"/>
              <a:t>takime</a:t>
            </a:r>
            <a:r>
              <a:rPr lang="en-US" kern="0" dirty="0"/>
              <a:t> </a:t>
            </a:r>
            <a:r>
              <a:rPr lang="en-US" kern="0" dirty="0" err="1"/>
              <a:t>publike</a:t>
            </a:r>
            <a:r>
              <a:rPr lang="en-US" kern="0" dirty="0"/>
              <a:t> me </a:t>
            </a:r>
            <a:r>
              <a:rPr lang="en-US" kern="0" dirty="0" err="1"/>
              <a:t>grupe</a:t>
            </a:r>
            <a:r>
              <a:rPr lang="en-US" kern="0" dirty="0"/>
              <a:t> </a:t>
            </a:r>
            <a:r>
              <a:rPr lang="en-US" kern="0" dirty="0" err="1"/>
              <a:t>sociale</a:t>
            </a:r>
            <a:r>
              <a:rPr lang="en-US" kern="0" dirty="0"/>
              <a:t> </a:t>
            </a:r>
            <a:r>
              <a:rPr lang="en-US" kern="0" dirty="0" err="1"/>
              <a:t>si</a:t>
            </a:r>
            <a:r>
              <a:rPr lang="en-US" kern="0" dirty="0"/>
              <a:t> </a:t>
            </a:r>
            <a:r>
              <a:rPr lang="en-US" kern="0" dirty="0" err="1"/>
              <a:t>dhe</a:t>
            </a:r>
            <a:r>
              <a:rPr lang="en-US" kern="0" dirty="0"/>
              <a:t> </a:t>
            </a:r>
            <a:r>
              <a:rPr lang="en-US" kern="0" dirty="0" err="1"/>
              <a:t>sondazhe</a:t>
            </a:r>
            <a:r>
              <a:rPr lang="en-US" kern="0" dirty="0"/>
              <a:t> </a:t>
            </a:r>
            <a:r>
              <a:rPr lang="en-US" kern="0" dirty="0" err="1"/>
              <a:t>dhe</a:t>
            </a:r>
            <a:r>
              <a:rPr lang="en-US" kern="0" dirty="0"/>
              <a:t> </a:t>
            </a:r>
            <a:r>
              <a:rPr lang="en-US" kern="0" dirty="0" err="1"/>
              <a:t>konsultime</a:t>
            </a:r>
            <a:r>
              <a:rPr lang="en-US" kern="0" dirty="0"/>
              <a:t> </a:t>
            </a:r>
            <a:r>
              <a:rPr lang="en-US" kern="0" dirty="0" err="1"/>
              <a:t>publike</a:t>
            </a:r>
            <a:r>
              <a:rPr lang="en-US" kern="0" dirty="0"/>
              <a:t> </a:t>
            </a:r>
            <a:r>
              <a:rPr lang="en-US" kern="0" dirty="0" err="1"/>
              <a:t>kryesisht</a:t>
            </a:r>
            <a:r>
              <a:rPr lang="en-US" kern="0" dirty="0"/>
              <a:t> </a:t>
            </a:r>
            <a:r>
              <a:rPr lang="en-US" kern="0" dirty="0" err="1"/>
              <a:t>për</a:t>
            </a:r>
            <a:r>
              <a:rPr lang="en-US" kern="0" dirty="0"/>
              <a:t> </a:t>
            </a:r>
            <a:r>
              <a:rPr lang="en-US" kern="0" dirty="0" err="1"/>
              <a:t>çështje</a:t>
            </a:r>
            <a:r>
              <a:rPr lang="en-US" kern="0" dirty="0"/>
              <a:t> </a:t>
            </a:r>
            <a:r>
              <a:rPr lang="en-US" kern="0" dirty="0" err="1"/>
              <a:t>që</a:t>
            </a:r>
            <a:r>
              <a:rPr lang="en-US" kern="0" dirty="0"/>
              <a:t> </a:t>
            </a:r>
            <a:r>
              <a:rPr lang="en-US" kern="0" dirty="0" err="1"/>
              <a:t>parashikon</a:t>
            </a:r>
            <a:r>
              <a:rPr lang="en-US" kern="0" dirty="0"/>
              <a:t> </a:t>
            </a:r>
            <a:r>
              <a:rPr lang="en-US" kern="0" dirty="0" err="1"/>
              <a:t>ligji</a:t>
            </a:r>
            <a:r>
              <a:rPr lang="en-US" kern="0" dirty="0"/>
              <a:t>.</a:t>
            </a:r>
          </a:p>
          <a:p>
            <a:endParaRPr lang="en-US" kern="0" dirty="0"/>
          </a:p>
          <a:p>
            <a:r>
              <a:rPr lang="en-US" kern="0" dirty="0" err="1"/>
              <a:t>Këshilli</a:t>
            </a:r>
            <a:r>
              <a:rPr lang="en-US" kern="0" dirty="0"/>
              <a:t> </a:t>
            </a:r>
            <a:r>
              <a:rPr lang="en-US" kern="0" dirty="0" err="1"/>
              <a:t>i</a:t>
            </a:r>
            <a:r>
              <a:rPr lang="en-US" kern="0" dirty="0"/>
              <a:t> </a:t>
            </a:r>
            <a:r>
              <a:rPr lang="en-US" kern="0" dirty="0" err="1"/>
              <a:t>Bashkisë</a:t>
            </a:r>
            <a:r>
              <a:rPr lang="en-US" kern="0" dirty="0"/>
              <a:t> </a:t>
            </a:r>
            <a:r>
              <a:rPr lang="en-US" b="1" kern="0" dirty="0" err="1"/>
              <a:t>Përmet</a:t>
            </a:r>
            <a:r>
              <a:rPr lang="en-US" kern="0" dirty="0"/>
              <a:t> ka </a:t>
            </a:r>
            <a:r>
              <a:rPr lang="en-US" kern="0" dirty="0" err="1"/>
              <a:t>zhvilluar</a:t>
            </a:r>
            <a:r>
              <a:rPr lang="en-US" kern="0" dirty="0"/>
              <a:t> </a:t>
            </a:r>
            <a:r>
              <a:rPr lang="en-US" kern="0" dirty="0" err="1"/>
              <a:t>konsultime</a:t>
            </a:r>
            <a:r>
              <a:rPr lang="en-US" kern="0" dirty="0"/>
              <a:t> </a:t>
            </a:r>
            <a:r>
              <a:rPr lang="en-US" kern="0" dirty="0" err="1"/>
              <a:t>publike</a:t>
            </a:r>
            <a:r>
              <a:rPr lang="en-US" kern="0" dirty="0"/>
              <a:t> me </a:t>
            </a:r>
            <a:r>
              <a:rPr lang="en-US" kern="0" dirty="0" err="1"/>
              <a:t>komunitetin</a:t>
            </a:r>
            <a:r>
              <a:rPr lang="en-US" kern="0" dirty="0"/>
              <a:t> </a:t>
            </a:r>
            <a:r>
              <a:rPr lang="en-US" kern="0" dirty="0" err="1"/>
              <a:t>si</a:t>
            </a:r>
            <a:r>
              <a:rPr lang="en-US" kern="0" dirty="0"/>
              <a:t> </a:t>
            </a:r>
            <a:r>
              <a:rPr lang="en-US" kern="0" dirty="0" err="1"/>
              <a:t>vijon</a:t>
            </a:r>
            <a:r>
              <a:rPr lang="en-US" kern="0" dirty="0"/>
              <a:t> :</a:t>
            </a:r>
          </a:p>
          <a:p>
            <a:endParaRPr lang="en-US" kern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kern="0" dirty="0" err="1"/>
              <a:t>Për</a:t>
            </a:r>
            <a:r>
              <a:rPr lang="en-US" kern="0" dirty="0"/>
              <a:t> </a:t>
            </a:r>
            <a:r>
              <a:rPr lang="en-US" kern="0" dirty="0" err="1"/>
              <a:t>vitin</a:t>
            </a:r>
            <a:r>
              <a:rPr lang="en-US" kern="0" dirty="0"/>
              <a:t> 2024 </a:t>
            </a:r>
            <a:r>
              <a:rPr lang="en-US" kern="0" dirty="0" err="1"/>
              <a:t>janë</a:t>
            </a:r>
            <a:r>
              <a:rPr lang="en-US" kern="0" dirty="0"/>
              <a:t> </a:t>
            </a:r>
            <a:r>
              <a:rPr lang="en-US" kern="0" dirty="0" err="1"/>
              <a:t>realizuar</a:t>
            </a:r>
            <a:r>
              <a:rPr lang="en-US" kern="0" dirty="0"/>
              <a:t> </a:t>
            </a:r>
            <a:r>
              <a:rPr lang="en-US" b="1" kern="0" dirty="0">
                <a:solidFill>
                  <a:srgbClr val="FF0000"/>
                </a:solidFill>
              </a:rPr>
              <a:t>11</a:t>
            </a:r>
            <a:r>
              <a:rPr lang="en-US" kern="0" dirty="0"/>
              <a:t> </a:t>
            </a:r>
            <a:r>
              <a:rPr lang="en-US" kern="0" dirty="0" err="1"/>
              <a:t>konsultime</a:t>
            </a:r>
            <a:r>
              <a:rPr lang="en-US" kern="0" dirty="0"/>
              <a:t> </a:t>
            </a:r>
            <a:r>
              <a:rPr lang="en-US" kern="0" dirty="0" err="1"/>
              <a:t>publike</a:t>
            </a:r>
            <a:r>
              <a:rPr lang="en-US" kern="0" dirty="0"/>
              <a:t>,</a:t>
            </a:r>
          </a:p>
          <a:p>
            <a:pPr marL="882650" lvl="1" indent="-342900">
              <a:buFont typeface="Arial" panose="020B0604020202020204" pitchFamily="34" charset="0"/>
              <a:buChar char="•"/>
            </a:pPr>
            <a:r>
              <a:rPr lang="en-US" sz="2000" kern="0" dirty="0" err="1"/>
              <a:t>Pjesëmarrës</a:t>
            </a:r>
            <a:r>
              <a:rPr lang="en-US" sz="2000" kern="0" dirty="0"/>
              <a:t> </a:t>
            </a:r>
            <a:r>
              <a:rPr lang="en-US" sz="2000" kern="0" dirty="0" err="1"/>
              <a:t>gjithsej</a:t>
            </a:r>
            <a:r>
              <a:rPr lang="en-US" sz="2000" kern="0" dirty="0"/>
              <a:t> 137 </a:t>
            </a:r>
            <a:r>
              <a:rPr lang="en-US" sz="2000" kern="0" dirty="0" err="1"/>
              <a:t>nga</a:t>
            </a:r>
            <a:r>
              <a:rPr lang="en-US" sz="2000" kern="0" dirty="0"/>
              <a:t> të </a:t>
            </a:r>
            <a:r>
              <a:rPr lang="en-US" sz="2000" kern="0" dirty="0" err="1"/>
              <a:t>cilët</a:t>
            </a:r>
            <a:r>
              <a:rPr lang="en-US" sz="2000" kern="0" dirty="0"/>
              <a:t>  </a:t>
            </a:r>
            <a:r>
              <a:rPr lang="en-US" sz="2000" kern="0" dirty="0" err="1"/>
              <a:t>gra</a:t>
            </a:r>
            <a:r>
              <a:rPr lang="en-US" sz="2000" kern="0" dirty="0"/>
              <a:t> 66 burra 71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kern="0" dirty="0" err="1"/>
              <a:t>Për</a:t>
            </a:r>
            <a:r>
              <a:rPr lang="en-US" kern="0" dirty="0"/>
              <a:t> </a:t>
            </a:r>
            <a:r>
              <a:rPr lang="en-US" kern="0" dirty="0" err="1"/>
              <a:t>vitin</a:t>
            </a:r>
            <a:r>
              <a:rPr lang="en-US" kern="0" dirty="0"/>
              <a:t> 2025 </a:t>
            </a:r>
            <a:r>
              <a:rPr lang="en-US" kern="0" dirty="0" err="1"/>
              <a:t>janë</a:t>
            </a:r>
            <a:r>
              <a:rPr lang="en-US" kern="0" dirty="0"/>
              <a:t> </a:t>
            </a:r>
            <a:r>
              <a:rPr lang="en-US" kern="0" dirty="0" err="1"/>
              <a:t>realizuar</a:t>
            </a:r>
            <a:r>
              <a:rPr lang="en-US" kern="0" dirty="0"/>
              <a:t> </a:t>
            </a:r>
            <a:r>
              <a:rPr lang="en-US" b="1" kern="0" dirty="0">
                <a:solidFill>
                  <a:srgbClr val="FF0000"/>
                </a:solidFill>
              </a:rPr>
              <a:t>3</a:t>
            </a:r>
            <a:r>
              <a:rPr lang="en-US" kern="0" dirty="0"/>
              <a:t> </a:t>
            </a:r>
            <a:r>
              <a:rPr lang="en-US" kern="0" dirty="0" err="1"/>
              <a:t>konsultime</a:t>
            </a:r>
            <a:r>
              <a:rPr lang="en-US" kern="0" dirty="0"/>
              <a:t> </a:t>
            </a:r>
            <a:r>
              <a:rPr lang="en-US" kern="0" dirty="0" err="1"/>
              <a:t>publike</a:t>
            </a:r>
            <a:r>
              <a:rPr lang="en-US" kern="0" dirty="0"/>
              <a:t>,</a:t>
            </a:r>
          </a:p>
          <a:p>
            <a:pPr marL="882650" lvl="1" indent="-342900">
              <a:buFont typeface="Arial" panose="020B0604020202020204" pitchFamily="34" charset="0"/>
              <a:buChar char="•"/>
            </a:pPr>
            <a:r>
              <a:rPr lang="en-US" sz="2000" kern="0" dirty="0" err="1"/>
              <a:t>Pjesëmarrës</a:t>
            </a:r>
            <a:r>
              <a:rPr lang="en-US" sz="2000" kern="0" dirty="0"/>
              <a:t> </a:t>
            </a:r>
            <a:r>
              <a:rPr lang="en-US" sz="2000" kern="0" dirty="0" err="1"/>
              <a:t>gjithsej</a:t>
            </a:r>
            <a:r>
              <a:rPr lang="en-US" sz="2000" kern="0" dirty="0"/>
              <a:t> 84 </a:t>
            </a:r>
            <a:r>
              <a:rPr lang="en-US" sz="2000" kern="0" dirty="0" err="1"/>
              <a:t>nga</a:t>
            </a:r>
            <a:r>
              <a:rPr lang="en-US" sz="2000" kern="0" dirty="0"/>
              <a:t> të </a:t>
            </a:r>
            <a:r>
              <a:rPr lang="en-US" sz="2000" kern="0" dirty="0" err="1"/>
              <a:t>cilët</a:t>
            </a:r>
            <a:r>
              <a:rPr lang="en-US" sz="2000" kern="0" dirty="0"/>
              <a:t> 52 </a:t>
            </a:r>
            <a:r>
              <a:rPr lang="en-US" sz="2000" kern="0" dirty="0" err="1"/>
              <a:t>gra</a:t>
            </a:r>
            <a:r>
              <a:rPr lang="en-US" sz="2000" kern="0" dirty="0"/>
              <a:t> 32 burra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73157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/>
              <a:t>Drejtimi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kërkesave</a:t>
            </a:r>
            <a:r>
              <a:rPr lang="en-US" sz="2800" dirty="0"/>
              <a:t> </a:t>
            </a:r>
            <a:r>
              <a:rPr lang="en-US" sz="2800" dirty="0" err="1"/>
              <a:t>ndaj</a:t>
            </a:r>
            <a:r>
              <a:rPr lang="en-US" sz="2800" dirty="0"/>
              <a:t> </a:t>
            </a:r>
            <a:r>
              <a:rPr lang="en-US" sz="2800" dirty="0" err="1"/>
              <a:t>këshillit</a:t>
            </a:r>
            <a:endParaRPr lang="en-US" sz="28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89731" y="862127"/>
            <a:ext cx="11551790" cy="5258016"/>
          </a:xfrm>
          <a:prstGeom prst="rect">
            <a:avLst/>
          </a:prstGeom>
        </p:spPr>
        <p:txBody>
          <a:bodyPr/>
          <a:lstStyle>
            <a:lvl1pPr marL="177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defRPr sz="2400" b="0" i="0">
                <a:solidFill>
                  <a:srgbClr val="373737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5397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73737"/>
                </a:solidFill>
                <a:latin typeface="+mn-lt"/>
                <a:ea typeface="+mn-ea"/>
              </a:defRPr>
            </a:lvl2pPr>
            <a:lvl3pPr marL="8953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73737"/>
                </a:solidFill>
                <a:latin typeface="+mn-lt"/>
                <a:ea typeface="+mn-ea"/>
              </a:defRPr>
            </a:lvl3pPr>
            <a:lvl4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73737"/>
                </a:solidFill>
                <a:latin typeface="+mn-lt"/>
                <a:ea typeface="+mn-ea"/>
              </a:defRPr>
            </a:lvl4pPr>
            <a:lvl5pPr marL="16129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73737"/>
                </a:solidFill>
                <a:latin typeface="+mn-lt"/>
                <a:ea typeface="+mn-ea"/>
              </a:defRPr>
            </a:lvl5pPr>
            <a:lvl6pPr marL="20701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5273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9845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4417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endParaRPr lang="en-US" sz="800" kern="0" dirty="0"/>
          </a:p>
          <a:p>
            <a:pPr marL="0" indent="0"/>
            <a:r>
              <a:rPr lang="en-US" b="1" kern="0" dirty="0" err="1"/>
              <a:t>Në</a:t>
            </a:r>
            <a:r>
              <a:rPr lang="en-US" b="1" kern="0" dirty="0"/>
              <a:t> </a:t>
            </a:r>
            <a:r>
              <a:rPr lang="en-US" b="1" kern="0" dirty="0" err="1"/>
              <a:t>faqen</a:t>
            </a:r>
            <a:r>
              <a:rPr lang="en-US" b="1" kern="0" dirty="0"/>
              <a:t> e </a:t>
            </a:r>
            <a:r>
              <a:rPr lang="en-US" b="1" kern="0" dirty="0" err="1"/>
              <a:t>këshillit</a:t>
            </a:r>
            <a:r>
              <a:rPr lang="en-US" b="1" kern="0" dirty="0"/>
              <a:t> </a:t>
            </a:r>
            <a:r>
              <a:rPr lang="en-US" b="1" kern="0" dirty="0" err="1"/>
              <a:t>ekziston</a:t>
            </a:r>
            <a:r>
              <a:rPr lang="en-US" b="1" kern="0" dirty="0"/>
              <a:t> </a:t>
            </a:r>
            <a:r>
              <a:rPr lang="en-US" b="1" kern="0" dirty="0" err="1"/>
              <a:t>regjistri</a:t>
            </a:r>
            <a:r>
              <a:rPr lang="en-US" b="1" kern="0" dirty="0"/>
              <a:t> </a:t>
            </a:r>
            <a:r>
              <a:rPr lang="en-US" b="1" kern="0" dirty="0" err="1"/>
              <a:t>i</a:t>
            </a:r>
            <a:r>
              <a:rPr lang="en-US" b="1" kern="0" dirty="0"/>
              <a:t> </a:t>
            </a:r>
            <a:r>
              <a:rPr lang="en-US" b="1" kern="0" dirty="0" err="1"/>
              <a:t>kërkesave</a:t>
            </a:r>
            <a:r>
              <a:rPr lang="en-US" b="1" kern="0" dirty="0"/>
              <a:t>, </a:t>
            </a:r>
            <a:r>
              <a:rPr lang="en-US" b="1" kern="0" dirty="0" err="1"/>
              <a:t>ankesave</a:t>
            </a:r>
            <a:r>
              <a:rPr lang="en-US" b="1" kern="0" dirty="0"/>
              <a:t>, </a:t>
            </a:r>
            <a:r>
              <a:rPr lang="en-US" b="1" kern="0" dirty="0" err="1"/>
              <a:t>nismave</a:t>
            </a:r>
            <a:r>
              <a:rPr lang="en-US" b="1" kern="0" dirty="0"/>
              <a:t> </a:t>
            </a:r>
            <a:r>
              <a:rPr lang="en-US" b="1" kern="0" dirty="0" err="1"/>
              <a:t>dhe</a:t>
            </a:r>
            <a:r>
              <a:rPr lang="en-US" b="1" kern="0" dirty="0"/>
              <a:t> </a:t>
            </a:r>
            <a:r>
              <a:rPr lang="en-US" b="1" kern="0" dirty="0" err="1"/>
              <a:t>peticioneve</a:t>
            </a:r>
            <a:endParaRPr lang="en-US" b="1" kern="0" dirty="0"/>
          </a:p>
          <a:p>
            <a:pPr marL="0" indent="0"/>
            <a:r>
              <a:rPr lang="en-US" kern="0" dirty="0" err="1"/>
              <a:t>Ju</a:t>
            </a:r>
            <a:r>
              <a:rPr lang="en-US" kern="0" dirty="0"/>
              <a:t> </a:t>
            </a:r>
            <a:r>
              <a:rPr lang="en-US" kern="0" dirty="0" err="1"/>
              <a:t>mund</a:t>
            </a:r>
            <a:r>
              <a:rPr lang="en-US" kern="0" dirty="0"/>
              <a:t> </a:t>
            </a:r>
            <a:r>
              <a:rPr lang="en-US" kern="0" dirty="0" err="1"/>
              <a:t>t’I</a:t>
            </a:r>
            <a:r>
              <a:rPr lang="en-US" kern="0" dirty="0"/>
              <a:t> </a:t>
            </a:r>
            <a:r>
              <a:rPr lang="en-US" kern="0" dirty="0" err="1"/>
              <a:t>drejtoni</a:t>
            </a:r>
            <a:r>
              <a:rPr lang="en-US" kern="0" dirty="0"/>
              <a:t> </a:t>
            </a:r>
            <a:r>
              <a:rPr lang="en-US" kern="0" dirty="0" err="1"/>
              <a:t>këshillit</a:t>
            </a:r>
            <a:r>
              <a:rPr lang="en-US" kern="0" dirty="0"/>
              <a:t> </a:t>
            </a:r>
            <a:r>
              <a:rPr lang="en-US" kern="0" dirty="0" err="1"/>
              <a:t>të</a:t>
            </a:r>
            <a:r>
              <a:rPr lang="en-US" kern="0" dirty="0"/>
              <a:t> </a:t>
            </a:r>
            <a:r>
              <a:rPr lang="en-US" kern="0" dirty="0" err="1"/>
              <a:t>bashkisë</a:t>
            </a:r>
            <a:r>
              <a:rPr lang="en-US" kern="0" dirty="0"/>
              <a:t> </a:t>
            </a:r>
            <a:r>
              <a:rPr lang="en-US" b="1" kern="0" dirty="0"/>
              <a:t>online </a:t>
            </a:r>
            <a:r>
              <a:rPr lang="en-US" b="1" kern="0" dirty="0" err="1"/>
              <a:t>ose</a:t>
            </a:r>
            <a:r>
              <a:rPr lang="en-US" b="1" kern="0" dirty="0"/>
              <a:t> </a:t>
            </a:r>
            <a:r>
              <a:rPr lang="en-US" b="1" kern="0" dirty="0" err="1"/>
              <a:t>edhe</a:t>
            </a:r>
            <a:r>
              <a:rPr lang="en-US" b="1" kern="0" dirty="0"/>
              <a:t> me </a:t>
            </a:r>
            <a:r>
              <a:rPr lang="en-US" b="1" kern="0" dirty="0" err="1"/>
              <a:t>postë</a:t>
            </a:r>
            <a:r>
              <a:rPr lang="en-US" kern="0" dirty="0"/>
              <a:t>:</a:t>
            </a:r>
          </a:p>
          <a:p>
            <a:pPr marL="0" indent="0"/>
            <a:endParaRPr lang="en-US" kern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kern="0" dirty="0" err="1"/>
              <a:t>Kërkesa</a:t>
            </a:r>
            <a:endParaRPr lang="en-US" b="1" kern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kern="0" dirty="0" err="1"/>
              <a:t>Ankesa</a:t>
            </a:r>
            <a:endParaRPr lang="en-US" b="1" kern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1" kern="0" dirty="0" err="1"/>
              <a:t>Vërrejtje</a:t>
            </a:r>
            <a:endParaRPr lang="en-US" b="1" kern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kern="0" dirty="0" err="1"/>
              <a:t>Ju</a:t>
            </a:r>
            <a:r>
              <a:rPr lang="en-US" kern="0" dirty="0"/>
              <a:t> </a:t>
            </a:r>
            <a:r>
              <a:rPr lang="en-US" kern="0" dirty="0" err="1"/>
              <a:t>mund</a:t>
            </a:r>
            <a:r>
              <a:rPr lang="en-US" kern="0" dirty="0"/>
              <a:t> </a:t>
            </a:r>
            <a:r>
              <a:rPr lang="en-US" kern="0" dirty="0" err="1"/>
              <a:t>të</a:t>
            </a:r>
            <a:r>
              <a:rPr lang="en-US" kern="0" dirty="0"/>
              <a:t> </a:t>
            </a:r>
            <a:r>
              <a:rPr lang="en-US" kern="0" dirty="0" err="1"/>
              <a:t>ndërmerrni</a:t>
            </a:r>
            <a:r>
              <a:rPr lang="en-US" kern="0" dirty="0"/>
              <a:t> </a:t>
            </a:r>
            <a:r>
              <a:rPr lang="en-US" b="1" kern="0" dirty="0" err="1"/>
              <a:t>nisma</a:t>
            </a:r>
            <a:r>
              <a:rPr lang="en-US" b="1" kern="0" dirty="0"/>
              <a:t> </a:t>
            </a:r>
            <a:r>
              <a:rPr lang="en-US" b="1" kern="0" dirty="0" err="1"/>
              <a:t>për</a:t>
            </a:r>
            <a:r>
              <a:rPr lang="en-US" b="1" kern="0" dirty="0"/>
              <a:t> </a:t>
            </a:r>
            <a:r>
              <a:rPr lang="en-US" b="1" kern="0" dirty="0" err="1"/>
              <a:t>vendimmarrje</a:t>
            </a:r>
            <a:r>
              <a:rPr lang="en-US" b="1" kern="0" dirty="0"/>
              <a:t> </a:t>
            </a:r>
            <a:r>
              <a:rPr lang="en-US" kern="0" dirty="0" err="1"/>
              <a:t>në</a:t>
            </a:r>
            <a:r>
              <a:rPr lang="en-US" kern="0" dirty="0"/>
              <a:t> </a:t>
            </a:r>
            <a:r>
              <a:rPr lang="en-US" kern="0" dirty="0" err="1"/>
              <a:t>këshill</a:t>
            </a:r>
            <a:endParaRPr lang="en-US" kern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kern="0" dirty="0" err="1"/>
              <a:t>Ju</a:t>
            </a:r>
            <a:r>
              <a:rPr lang="en-US" kern="0" dirty="0"/>
              <a:t> </a:t>
            </a:r>
            <a:r>
              <a:rPr lang="en-US" kern="0" dirty="0" err="1"/>
              <a:t>mund</a:t>
            </a:r>
            <a:r>
              <a:rPr lang="en-US" kern="0" dirty="0"/>
              <a:t> </a:t>
            </a:r>
            <a:r>
              <a:rPr lang="en-US" kern="0" dirty="0" err="1"/>
              <a:t>t’i</a:t>
            </a:r>
            <a:r>
              <a:rPr lang="en-US" kern="0" dirty="0"/>
              <a:t> </a:t>
            </a:r>
            <a:r>
              <a:rPr lang="en-US" kern="0" dirty="0" err="1"/>
              <a:t>drejtoni</a:t>
            </a:r>
            <a:r>
              <a:rPr lang="en-US" kern="0" dirty="0"/>
              <a:t> </a:t>
            </a:r>
            <a:r>
              <a:rPr lang="en-US" kern="0" dirty="0" err="1"/>
              <a:t>këshillit</a:t>
            </a:r>
            <a:r>
              <a:rPr lang="en-US" kern="0" dirty="0"/>
              <a:t> </a:t>
            </a:r>
            <a:r>
              <a:rPr lang="en-US" b="1" kern="0" dirty="0" err="1"/>
              <a:t>peticione</a:t>
            </a:r>
            <a:r>
              <a:rPr lang="en-US" b="1" kern="0" dirty="0"/>
              <a:t> </a:t>
            </a:r>
            <a:r>
              <a:rPr lang="en-US" b="1" kern="0" dirty="0" err="1"/>
              <a:t>për</a:t>
            </a:r>
            <a:r>
              <a:rPr lang="en-US" b="1" kern="0" dirty="0"/>
              <a:t> </a:t>
            </a:r>
            <a:r>
              <a:rPr lang="en-US" b="1" kern="0" dirty="0" err="1"/>
              <a:t>cështje</a:t>
            </a:r>
            <a:r>
              <a:rPr lang="en-US" b="1" kern="0" dirty="0"/>
              <a:t> </a:t>
            </a:r>
            <a:r>
              <a:rPr lang="en-US" b="1" kern="0" dirty="0" err="1"/>
              <a:t>që</a:t>
            </a:r>
            <a:r>
              <a:rPr lang="en-US" b="1" kern="0" dirty="0"/>
              <a:t> </a:t>
            </a:r>
            <a:r>
              <a:rPr lang="en-US" b="1" kern="0" dirty="0" err="1"/>
              <a:t>ju</a:t>
            </a:r>
            <a:r>
              <a:rPr lang="en-US" b="1" kern="0" dirty="0"/>
              <a:t> </a:t>
            </a:r>
            <a:r>
              <a:rPr lang="en-US" b="1" kern="0" dirty="0" err="1"/>
              <a:t>shqetësojnë</a:t>
            </a:r>
            <a:endParaRPr lang="en-US" b="1" kern="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kern="0" dirty="0"/>
          </a:p>
          <a:p>
            <a:pPr marL="0" indent="0"/>
            <a:endParaRPr lang="en-US" kern="0" dirty="0"/>
          </a:p>
          <a:p>
            <a:pPr marL="0" indent="0"/>
            <a:r>
              <a:rPr lang="en-US" i="1" kern="0" dirty="0" err="1"/>
              <a:t>Këshilli</a:t>
            </a:r>
            <a:r>
              <a:rPr lang="en-US" i="1" kern="0" dirty="0"/>
              <a:t> </a:t>
            </a:r>
            <a:r>
              <a:rPr lang="en-US" i="1" kern="0" dirty="0" err="1"/>
              <a:t>i</a:t>
            </a:r>
            <a:r>
              <a:rPr lang="en-US" i="1" kern="0" dirty="0"/>
              <a:t> </a:t>
            </a:r>
            <a:r>
              <a:rPr lang="en-US" i="1" kern="0" dirty="0" err="1"/>
              <a:t>Bashkisë</a:t>
            </a:r>
            <a:r>
              <a:rPr lang="en-US" i="1" kern="0" dirty="0"/>
              <a:t> ka </a:t>
            </a:r>
            <a:r>
              <a:rPr lang="en-US" i="1" kern="0" dirty="0" err="1"/>
              <a:t>marrë</a:t>
            </a:r>
            <a:r>
              <a:rPr lang="en-US" i="1" kern="0" dirty="0"/>
              <a:t> </a:t>
            </a:r>
            <a:r>
              <a:rPr lang="en-US" i="1" kern="0" dirty="0" err="1"/>
              <a:t>gjatë</a:t>
            </a:r>
            <a:r>
              <a:rPr lang="en-US" i="1" kern="0" dirty="0"/>
              <a:t> </a:t>
            </a:r>
            <a:r>
              <a:rPr lang="en-US" i="1" kern="0" dirty="0" err="1"/>
              <a:t>vitit</a:t>
            </a:r>
            <a:r>
              <a:rPr lang="en-US" i="1" kern="0" dirty="0"/>
              <a:t> 2024-2025  22 </a:t>
            </a:r>
            <a:r>
              <a:rPr lang="en-US" b="1" i="1" kern="0" dirty="0" err="1"/>
              <a:t>kërkesa</a:t>
            </a:r>
            <a:r>
              <a:rPr lang="en-US" i="1" kern="0" dirty="0"/>
              <a:t> dhe ka </a:t>
            </a:r>
            <a:r>
              <a:rPr lang="en-US" i="1" kern="0" dirty="0" err="1"/>
              <a:t>dhënë</a:t>
            </a:r>
            <a:r>
              <a:rPr lang="en-US" i="1" kern="0" dirty="0"/>
              <a:t> </a:t>
            </a:r>
            <a:r>
              <a:rPr lang="en-US" i="1" kern="0" dirty="0" err="1"/>
              <a:t>zgjidhjen</a:t>
            </a:r>
            <a:r>
              <a:rPr lang="en-US" i="1" kern="0" dirty="0"/>
              <a:t> </a:t>
            </a:r>
            <a:r>
              <a:rPr lang="en-US" i="1" kern="0" dirty="0" err="1"/>
              <a:t>përkatëse</a:t>
            </a:r>
            <a:endParaRPr lang="en-US" b="1" i="1" kern="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800" kern="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kern="0" dirty="0"/>
          </a:p>
          <a:p>
            <a:pPr marL="801688" indent="-342900">
              <a:buFont typeface="Wingdings" panose="05000000000000000000" pitchFamily="2" charset="2"/>
              <a:buChar char="Ø"/>
            </a:pPr>
            <a:endParaRPr lang="en-US" sz="800" kern="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6028819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Rrugët</a:t>
            </a:r>
            <a:r>
              <a:rPr lang="en-US" sz="2800" dirty="0"/>
              <a:t> e </a:t>
            </a:r>
            <a:r>
              <a:rPr lang="en-US" sz="2800" dirty="0" err="1"/>
              <a:t>komunikimit</a:t>
            </a:r>
            <a:r>
              <a:rPr lang="en-US" sz="2800" dirty="0"/>
              <a:t> me </a:t>
            </a:r>
            <a:r>
              <a:rPr lang="en-US" sz="2800" dirty="0" err="1"/>
              <a:t>këshillin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52549" y="1045029"/>
            <a:ext cx="11556273" cy="4881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kern="0" dirty="0" err="1"/>
              <a:t>Këshilli</a:t>
            </a:r>
            <a:r>
              <a:rPr lang="en-US" sz="2800" kern="0" dirty="0"/>
              <a:t> </a:t>
            </a:r>
            <a:r>
              <a:rPr lang="en-US" sz="2800" kern="0" dirty="0" err="1"/>
              <a:t>ka</a:t>
            </a:r>
            <a:r>
              <a:rPr lang="en-US" sz="2800" kern="0" dirty="0"/>
              <a:t> </a:t>
            </a:r>
            <a:r>
              <a:rPr lang="en-US" sz="2800" kern="0" dirty="0" err="1"/>
              <a:t>krijuar</a:t>
            </a:r>
            <a:r>
              <a:rPr lang="en-US" sz="2800" kern="0" dirty="0"/>
              <a:t> </a:t>
            </a:r>
            <a:r>
              <a:rPr lang="en-US" sz="2800" kern="0" dirty="0" err="1"/>
              <a:t>mundësi</a:t>
            </a:r>
            <a:r>
              <a:rPr lang="en-US" sz="2800" kern="0" dirty="0"/>
              <a:t> </a:t>
            </a:r>
            <a:r>
              <a:rPr lang="en-US" sz="2800" kern="0" dirty="0" err="1"/>
              <a:t>komunikimi</a:t>
            </a:r>
            <a:r>
              <a:rPr lang="en-US" sz="2800" kern="0" dirty="0"/>
              <a:t> me </a:t>
            </a:r>
            <a:r>
              <a:rPr lang="en-US" sz="2800" kern="0" dirty="0" err="1"/>
              <a:t>komunitetin</a:t>
            </a:r>
            <a:endParaRPr lang="en-US" sz="2800" kern="0" dirty="0"/>
          </a:p>
          <a:p>
            <a:r>
              <a:rPr lang="en-US" sz="2800" kern="0" dirty="0"/>
              <a:t> </a:t>
            </a:r>
          </a:p>
          <a:p>
            <a:pPr marL="801688" indent="-342900">
              <a:buFont typeface="Wingdings" panose="05000000000000000000" pitchFamily="2" charset="2"/>
              <a:buChar char="Ø"/>
            </a:pPr>
            <a:r>
              <a:rPr lang="en-US" sz="2400" kern="0" dirty="0"/>
              <a:t>Duke </a:t>
            </a:r>
            <a:r>
              <a:rPr lang="en-US" sz="2400" kern="0" dirty="0" err="1"/>
              <a:t>shkruar</a:t>
            </a:r>
            <a:r>
              <a:rPr lang="en-US" sz="2400" kern="0" dirty="0"/>
              <a:t> </a:t>
            </a:r>
            <a:r>
              <a:rPr lang="en-US" sz="2400" kern="0" dirty="0" err="1"/>
              <a:t>direkt</a:t>
            </a:r>
            <a:r>
              <a:rPr lang="en-US" sz="2400" kern="0" dirty="0"/>
              <a:t> </a:t>
            </a:r>
            <a:r>
              <a:rPr lang="en-US" sz="2400" kern="0" dirty="0" err="1"/>
              <a:t>këshillit</a:t>
            </a:r>
            <a:r>
              <a:rPr lang="en-US" sz="2400" kern="0" dirty="0"/>
              <a:t> </a:t>
            </a:r>
            <a:r>
              <a:rPr lang="en-US" sz="2400" kern="0" dirty="0" err="1"/>
              <a:t>tek</a:t>
            </a:r>
            <a:r>
              <a:rPr lang="en-US" sz="2400" kern="0" dirty="0"/>
              <a:t> </a:t>
            </a:r>
            <a:r>
              <a:rPr lang="en-US" sz="2400" b="1" kern="0" dirty="0" err="1"/>
              <a:t>faqja</a:t>
            </a:r>
            <a:r>
              <a:rPr lang="en-US" sz="2400" b="1" kern="0" dirty="0"/>
              <a:t> </a:t>
            </a:r>
            <a:r>
              <a:rPr lang="en-US" sz="2400" b="1" kern="0" dirty="0" err="1"/>
              <a:t>zyrtare</a:t>
            </a:r>
            <a:r>
              <a:rPr lang="en-US" sz="2400" b="1" kern="0" dirty="0"/>
              <a:t> https://bashkiapermet.gov.al/keshilli-bashkiak/</a:t>
            </a:r>
          </a:p>
          <a:p>
            <a:pPr marL="801688" indent="-342900">
              <a:buFont typeface="Wingdings" panose="05000000000000000000" pitchFamily="2" charset="2"/>
              <a:buChar char="Ø"/>
            </a:pPr>
            <a:r>
              <a:rPr lang="en-US" sz="2400" kern="0" dirty="0" err="1"/>
              <a:t>Nëpërmjet</a:t>
            </a:r>
            <a:r>
              <a:rPr lang="en-US" sz="2400" kern="0" dirty="0"/>
              <a:t> </a:t>
            </a:r>
            <a:r>
              <a:rPr lang="en-US" sz="2400" kern="0" dirty="0" err="1"/>
              <a:t>rrjetit</a:t>
            </a:r>
            <a:r>
              <a:rPr lang="en-US" sz="2400" kern="0" dirty="0"/>
              <a:t> social </a:t>
            </a:r>
            <a:r>
              <a:rPr lang="en-US" sz="2400" b="1" kern="0" dirty="0"/>
              <a:t>Facebook - </a:t>
            </a:r>
            <a:r>
              <a:rPr lang="en-US" sz="2400" b="1" kern="0" dirty="0" err="1"/>
              <a:t>Keshilli</a:t>
            </a:r>
            <a:r>
              <a:rPr lang="en-US" sz="2400" b="1" kern="0" dirty="0"/>
              <a:t> </a:t>
            </a:r>
            <a:r>
              <a:rPr lang="en-US" sz="2400" b="1" kern="0" dirty="0" err="1"/>
              <a:t>Bashkiak</a:t>
            </a:r>
            <a:r>
              <a:rPr lang="en-US" sz="2400" b="1" kern="0" dirty="0"/>
              <a:t> </a:t>
            </a:r>
            <a:r>
              <a:rPr lang="en-US" sz="2400" b="1" kern="0" dirty="0" err="1"/>
              <a:t>Permet</a:t>
            </a:r>
            <a:endParaRPr lang="en-US" sz="2400" b="1" kern="0" dirty="0"/>
          </a:p>
          <a:p>
            <a:pPr marL="801688" indent="-342900">
              <a:buFont typeface="Wingdings" panose="05000000000000000000" pitchFamily="2" charset="2"/>
              <a:buChar char="Ø"/>
            </a:pPr>
            <a:r>
              <a:rPr lang="en-US" sz="2400" kern="0" dirty="0" err="1"/>
              <a:t>Nëpërmjet</a:t>
            </a:r>
            <a:r>
              <a:rPr lang="en-US" sz="2400" kern="0" dirty="0"/>
              <a:t> </a:t>
            </a:r>
            <a:r>
              <a:rPr lang="en-US" sz="2400" kern="0" dirty="0" err="1"/>
              <a:t>telefonit</a:t>
            </a:r>
            <a:r>
              <a:rPr lang="en-US" sz="2400" kern="0" dirty="0"/>
              <a:t> </a:t>
            </a:r>
            <a:r>
              <a:rPr lang="en-US" sz="2400" b="1" kern="0" dirty="0"/>
              <a:t>Tel . 069 47 45 775</a:t>
            </a:r>
          </a:p>
          <a:p>
            <a:pPr marL="801688" indent="-342900">
              <a:buFont typeface="Wingdings" panose="05000000000000000000" pitchFamily="2" charset="2"/>
              <a:buChar char="Ø"/>
            </a:pPr>
            <a:r>
              <a:rPr lang="en-US" sz="2400" b="1" kern="0" dirty="0"/>
              <a:t>e-mail-it : keshillibashkiakpermet@gmail.com</a:t>
            </a:r>
          </a:p>
          <a:p>
            <a:pPr marL="801688" indent="-342900">
              <a:buFont typeface="Wingdings" panose="05000000000000000000" pitchFamily="2" charset="2"/>
              <a:buChar char="Ø"/>
            </a:pPr>
            <a:r>
              <a:rPr lang="en-US" sz="2400" kern="0" dirty="0" err="1"/>
              <a:t>Nëpërmjet</a:t>
            </a:r>
            <a:r>
              <a:rPr lang="en-US" sz="2400" kern="0" dirty="0"/>
              <a:t> </a:t>
            </a:r>
            <a:r>
              <a:rPr lang="en-US" sz="2400" kern="0" dirty="0" err="1"/>
              <a:t>telefonit</a:t>
            </a:r>
            <a:r>
              <a:rPr lang="en-US" sz="2400" kern="0" dirty="0"/>
              <a:t> </a:t>
            </a:r>
            <a:r>
              <a:rPr lang="en-US" sz="2400" kern="0" dirty="0" err="1"/>
              <a:t>dhe</a:t>
            </a:r>
            <a:r>
              <a:rPr lang="en-US" sz="2400" kern="0" dirty="0"/>
              <a:t> </a:t>
            </a:r>
            <a:r>
              <a:rPr lang="en-US" sz="2400" kern="0" dirty="0" err="1"/>
              <a:t>emailit</a:t>
            </a:r>
            <a:r>
              <a:rPr lang="en-US" sz="2400" kern="0" dirty="0"/>
              <a:t> </a:t>
            </a:r>
            <a:r>
              <a:rPr lang="en-US" sz="2400" b="1" kern="0" dirty="0"/>
              <a:t>me </a:t>
            </a:r>
            <a:r>
              <a:rPr lang="en-US" sz="2400" b="1" kern="0" dirty="0" err="1"/>
              <a:t>cdo</a:t>
            </a:r>
            <a:r>
              <a:rPr lang="en-US" sz="2400" b="1" kern="0" dirty="0"/>
              <a:t> </a:t>
            </a:r>
            <a:r>
              <a:rPr lang="en-US" sz="2400" b="1" kern="0" dirty="0" err="1"/>
              <a:t>këshilltar</a:t>
            </a:r>
            <a:endParaRPr lang="en-US" sz="2400" b="1" kern="0" dirty="0"/>
          </a:p>
          <a:p>
            <a:pPr marL="801688" indent="-342900">
              <a:buFont typeface="Wingdings" panose="05000000000000000000" pitchFamily="2" charset="2"/>
              <a:buChar char="Ø"/>
            </a:pPr>
            <a:r>
              <a:rPr lang="en-US" sz="2400" kern="0" dirty="0"/>
              <a:t>Duke </a:t>
            </a:r>
            <a:r>
              <a:rPr lang="en-US" sz="2400" kern="0" dirty="0" err="1"/>
              <a:t>kontaktuar</a:t>
            </a:r>
            <a:r>
              <a:rPr lang="en-US" sz="2400" kern="0" dirty="0"/>
              <a:t> </a:t>
            </a:r>
            <a:r>
              <a:rPr lang="en-US" sz="2400" b="1" kern="0" dirty="0" err="1"/>
              <a:t>sekretariatin</a:t>
            </a:r>
            <a:r>
              <a:rPr lang="en-US" sz="2400" b="1" kern="0" dirty="0"/>
              <a:t> e </a:t>
            </a:r>
            <a:r>
              <a:rPr lang="en-US" sz="2400" b="1" kern="0" dirty="0" err="1"/>
              <a:t>këshillit</a:t>
            </a:r>
            <a:r>
              <a:rPr lang="en-US" sz="2400" b="1" kern="0" dirty="0"/>
              <a:t> - </a:t>
            </a:r>
            <a:r>
              <a:rPr lang="en-US" sz="2400" b="1" kern="0" dirty="0" err="1"/>
              <a:t>z.Aleks</a:t>
            </a:r>
            <a:r>
              <a:rPr lang="en-US" sz="2400" b="1" kern="0" dirty="0"/>
              <a:t> Tane</a:t>
            </a:r>
          </a:p>
          <a:p>
            <a:pPr marL="801688" indent="-342900">
              <a:buFont typeface="Wingdings" panose="05000000000000000000" pitchFamily="2" charset="2"/>
              <a:buChar char="Ø"/>
            </a:pPr>
            <a:r>
              <a:rPr lang="en-US" sz="2400" kern="0" dirty="0"/>
              <a:t>Duke </a:t>
            </a:r>
            <a:r>
              <a:rPr lang="en-US" sz="2400" kern="0" dirty="0" err="1"/>
              <a:t>dërguar</a:t>
            </a:r>
            <a:r>
              <a:rPr lang="en-US" sz="2400" kern="0" dirty="0"/>
              <a:t> </a:t>
            </a:r>
            <a:r>
              <a:rPr lang="en-US" sz="2400" b="1" kern="0" dirty="0"/>
              <a:t>me </a:t>
            </a:r>
            <a:r>
              <a:rPr lang="en-US" sz="2400" b="1" kern="0" dirty="0" err="1"/>
              <a:t>postë</a:t>
            </a:r>
            <a:r>
              <a:rPr lang="en-US" sz="2400" b="1" kern="0" dirty="0"/>
              <a:t> </a:t>
            </a:r>
            <a:r>
              <a:rPr lang="en-US" sz="2400" b="1" kern="0" dirty="0" err="1"/>
              <a:t>në</a:t>
            </a:r>
            <a:r>
              <a:rPr lang="en-US" sz="2400" b="1" kern="0" dirty="0"/>
              <a:t> </a:t>
            </a:r>
            <a:r>
              <a:rPr lang="en-US" sz="2400" b="1" kern="0" dirty="0" err="1"/>
              <a:t>Adresën</a:t>
            </a:r>
            <a:r>
              <a:rPr lang="en-US" sz="2400" b="1" kern="0" dirty="0"/>
              <a:t> :</a:t>
            </a:r>
            <a:r>
              <a:rPr lang="en-US" sz="2400" b="1" kern="0" dirty="0" err="1"/>
              <a:t>Bashkia</a:t>
            </a:r>
            <a:r>
              <a:rPr lang="en-US" sz="2400" b="1" kern="0" dirty="0"/>
              <a:t> </a:t>
            </a:r>
            <a:r>
              <a:rPr lang="en-US" sz="2400" b="1" kern="0" dirty="0" err="1"/>
              <a:t>Përmet</a:t>
            </a:r>
            <a:r>
              <a:rPr lang="en-US" sz="2400" b="1" kern="0" dirty="0"/>
              <a:t>, </a:t>
            </a:r>
            <a:r>
              <a:rPr lang="en-US" sz="2400" b="1" dirty="0" err="1"/>
              <a:t>Shëtitorja</a:t>
            </a:r>
            <a:r>
              <a:rPr lang="en-US" sz="2400" b="1" dirty="0"/>
              <a:t> "Abdyl Frasheri", </a:t>
            </a:r>
            <a:r>
              <a:rPr lang="en-US" sz="2400" b="1" dirty="0" err="1"/>
              <a:t>Përmet</a:t>
            </a:r>
            <a:endParaRPr lang="en-US" sz="2400" b="1" kern="0" dirty="0"/>
          </a:p>
        </p:txBody>
      </p:sp>
    </p:spTree>
    <p:extLst>
      <p:ext uri="{BB962C8B-B14F-4D97-AF65-F5344CB8AC3E}">
        <p14:creationId xmlns:p14="http://schemas.microsoft.com/office/powerpoint/2010/main" val="403785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B194F-7D02-3132-DAD6-A4E2E1A4B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74543"/>
            <a:ext cx="11647713" cy="759600"/>
          </a:xfrm>
        </p:spPr>
        <p:txBody>
          <a:bodyPr>
            <a:normAutofit/>
          </a:bodyPr>
          <a:lstStyle/>
          <a:p>
            <a:r>
              <a:rPr lang="en-US" sz="2800" dirty="0" err="1"/>
              <a:t>Organizimi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Njësive</a:t>
            </a:r>
            <a:r>
              <a:rPr lang="en-US" sz="2800" dirty="0"/>
              <a:t> të </a:t>
            </a:r>
            <a:r>
              <a:rPr lang="en-US" sz="2800" dirty="0" err="1"/>
              <a:t>Vetëqeverisjes</a:t>
            </a:r>
            <a:r>
              <a:rPr lang="en-US" sz="2800" dirty="0"/>
              <a:t> </a:t>
            </a:r>
            <a:r>
              <a:rPr lang="en-US" sz="2800" dirty="0" err="1"/>
              <a:t>Vendore</a:t>
            </a:r>
            <a:r>
              <a:rPr lang="en-US" sz="2800" dirty="0"/>
              <a:t> </a:t>
            </a:r>
            <a:r>
              <a:rPr lang="en-US" sz="2800" dirty="0" err="1"/>
              <a:t>në</a:t>
            </a:r>
            <a:r>
              <a:rPr lang="en-US" sz="2800" dirty="0"/>
              <a:t> </a:t>
            </a:r>
            <a:r>
              <a:rPr lang="en-US" sz="2800" dirty="0" err="1"/>
              <a:t>Shqipëri</a:t>
            </a:r>
            <a:endParaRPr lang="en-US" sz="28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71475" y="1034143"/>
            <a:ext cx="11412538" cy="3848753"/>
          </a:xfrm>
          <a:prstGeom prst="rect">
            <a:avLst/>
          </a:prstGeom>
        </p:spPr>
        <p:txBody>
          <a:bodyPr/>
          <a:lstStyle>
            <a:lvl1pPr marL="177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defRPr sz="2400" b="0" i="0">
                <a:solidFill>
                  <a:srgbClr val="373737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5397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73737"/>
                </a:solidFill>
                <a:latin typeface="+mn-lt"/>
                <a:ea typeface="+mn-ea"/>
              </a:defRPr>
            </a:lvl2pPr>
            <a:lvl3pPr marL="8953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73737"/>
                </a:solidFill>
                <a:latin typeface="+mn-lt"/>
                <a:ea typeface="+mn-ea"/>
              </a:defRPr>
            </a:lvl3pPr>
            <a:lvl4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73737"/>
                </a:solidFill>
                <a:latin typeface="+mn-lt"/>
                <a:ea typeface="+mn-ea"/>
              </a:defRPr>
            </a:lvl4pPr>
            <a:lvl5pPr marL="16129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73737"/>
                </a:solidFill>
                <a:latin typeface="+mn-lt"/>
                <a:ea typeface="+mn-ea"/>
              </a:defRPr>
            </a:lvl5pPr>
            <a:lvl6pPr marL="20701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5273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9845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4417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endParaRPr lang="en-US" kern="0" dirty="0"/>
          </a:p>
          <a:p>
            <a:endParaRPr lang="en-US" kern="0" dirty="0"/>
          </a:p>
          <a:p>
            <a:pPr indent="-3175"/>
            <a:r>
              <a:rPr lang="en-US" kern="0" dirty="0"/>
              <a:t>Pas </a:t>
            </a:r>
            <a:r>
              <a:rPr lang="en-US" kern="0" dirty="0" err="1"/>
              <a:t>reformës</a:t>
            </a:r>
            <a:r>
              <a:rPr lang="en-US" kern="0" dirty="0"/>
              <a:t> </a:t>
            </a:r>
            <a:r>
              <a:rPr lang="en-US" kern="0" dirty="0" err="1"/>
              <a:t>Administrativo-Territoriale</a:t>
            </a:r>
            <a:r>
              <a:rPr lang="en-US" kern="0" dirty="0"/>
              <a:t>, </a:t>
            </a:r>
            <a:r>
              <a:rPr lang="en-US" kern="0" dirty="0" err="1"/>
              <a:t>në</a:t>
            </a:r>
            <a:r>
              <a:rPr lang="en-US" kern="0" dirty="0"/>
              <a:t> </a:t>
            </a:r>
            <a:r>
              <a:rPr lang="en-US" kern="0" dirty="0" err="1"/>
              <a:t>zbatim</a:t>
            </a:r>
            <a:r>
              <a:rPr lang="en-US" kern="0" dirty="0"/>
              <a:t> të </a:t>
            </a:r>
            <a:r>
              <a:rPr lang="en-US" kern="0" dirty="0" err="1"/>
              <a:t>ligjit</a:t>
            </a:r>
            <a:r>
              <a:rPr lang="en-US" kern="0" dirty="0"/>
              <a:t> nr. 115/2014,vetëqeverisja </a:t>
            </a:r>
            <a:r>
              <a:rPr lang="en-US" kern="0" dirty="0" err="1"/>
              <a:t>vendore</a:t>
            </a:r>
            <a:r>
              <a:rPr lang="en-US" kern="0" dirty="0"/>
              <a:t> </a:t>
            </a:r>
            <a:r>
              <a:rPr lang="en-US" kern="0" dirty="0" err="1"/>
              <a:t>në</a:t>
            </a:r>
            <a:r>
              <a:rPr lang="en-US" kern="0" dirty="0"/>
              <a:t> </a:t>
            </a:r>
            <a:r>
              <a:rPr lang="en-US" kern="0" dirty="0" err="1"/>
              <a:t>Shqipëri</a:t>
            </a:r>
            <a:r>
              <a:rPr lang="en-US" kern="0" dirty="0"/>
              <a:t> u </a:t>
            </a:r>
            <a:r>
              <a:rPr lang="en-US" kern="0" dirty="0" err="1"/>
              <a:t>riorganizua</a:t>
            </a:r>
            <a:r>
              <a:rPr lang="en-US" kern="0" dirty="0"/>
              <a:t> </a:t>
            </a:r>
            <a:r>
              <a:rPr lang="en-US" kern="0" dirty="0" err="1"/>
              <a:t>në</a:t>
            </a:r>
            <a:r>
              <a:rPr lang="en-US" kern="0" dirty="0"/>
              <a:t> :</a:t>
            </a:r>
          </a:p>
          <a:p>
            <a:endParaRPr lang="en-US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kern="0" dirty="0"/>
              <a:t>61 </a:t>
            </a:r>
            <a:r>
              <a:rPr lang="en-US" b="1" kern="0" dirty="0" err="1"/>
              <a:t>Bashki</a:t>
            </a:r>
            <a:r>
              <a:rPr lang="en-US" b="1" kern="0" dirty="0"/>
              <a:t>, </a:t>
            </a:r>
            <a:r>
              <a:rPr lang="en-US" kern="0" dirty="0" err="1"/>
              <a:t>si</a:t>
            </a:r>
            <a:r>
              <a:rPr lang="en-US" kern="0" dirty="0"/>
              <a:t> </a:t>
            </a:r>
            <a:r>
              <a:rPr lang="en-US" kern="0" dirty="0" err="1"/>
              <a:t>nivel</a:t>
            </a:r>
            <a:r>
              <a:rPr lang="en-US" kern="0" dirty="0"/>
              <a:t> </a:t>
            </a:r>
            <a:r>
              <a:rPr lang="en-US" kern="0" dirty="0" err="1"/>
              <a:t>i</a:t>
            </a:r>
            <a:r>
              <a:rPr lang="en-US" kern="0" dirty="0"/>
              <a:t> </a:t>
            </a:r>
            <a:r>
              <a:rPr lang="en-US" kern="0" dirty="0" err="1"/>
              <a:t>parë</a:t>
            </a:r>
            <a:r>
              <a:rPr lang="en-US" kern="0" dirty="0"/>
              <a:t> </a:t>
            </a:r>
            <a:r>
              <a:rPr lang="en-US" kern="0" dirty="0" err="1"/>
              <a:t>i</a:t>
            </a:r>
            <a:r>
              <a:rPr lang="en-US" kern="0" dirty="0"/>
              <a:t> </a:t>
            </a:r>
            <a:r>
              <a:rPr lang="en-US" kern="0" dirty="0" err="1"/>
              <a:t>qeverisjes</a:t>
            </a:r>
            <a:r>
              <a:rPr lang="en-US" kern="0" dirty="0"/>
              <a:t> </a:t>
            </a:r>
            <a:r>
              <a:rPr lang="en-US" kern="0" dirty="0" err="1"/>
              <a:t>vendore</a:t>
            </a:r>
            <a:endParaRPr lang="en-US" kern="0" dirty="0"/>
          </a:p>
          <a:p>
            <a:endParaRPr lang="en-US" kern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kern="0" dirty="0"/>
              <a:t>12 </a:t>
            </a:r>
            <a:r>
              <a:rPr lang="en-US" b="1" kern="0" dirty="0" err="1"/>
              <a:t>qarqe</a:t>
            </a:r>
            <a:r>
              <a:rPr lang="en-US" kern="0" dirty="0"/>
              <a:t>, </a:t>
            </a:r>
            <a:r>
              <a:rPr lang="en-US" kern="0" dirty="0" err="1"/>
              <a:t>si</a:t>
            </a:r>
            <a:r>
              <a:rPr lang="en-US" kern="0" dirty="0"/>
              <a:t> </a:t>
            </a:r>
            <a:r>
              <a:rPr lang="en-US" kern="0" dirty="0" err="1"/>
              <a:t>nivel</a:t>
            </a:r>
            <a:r>
              <a:rPr lang="en-US" kern="0" dirty="0"/>
              <a:t> </a:t>
            </a:r>
            <a:r>
              <a:rPr lang="en-US" kern="0" dirty="0" err="1"/>
              <a:t>i</a:t>
            </a:r>
            <a:r>
              <a:rPr lang="en-US" kern="0" dirty="0"/>
              <a:t> </a:t>
            </a:r>
            <a:r>
              <a:rPr lang="en-US" kern="0" dirty="0" err="1"/>
              <a:t>dytë</a:t>
            </a:r>
            <a:r>
              <a:rPr lang="en-US" kern="0" dirty="0"/>
              <a:t> </a:t>
            </a:r>
            <a:r>
              <a:rPr lang="en-US" kern="0" dirty="0" err="1"/>
              <a:t>i</a:t>
            </a:r>
            <a:r>
              <a:rPr lang="en-US" kern="0" dirty="0"/>
              <a:t> </a:t>
            </a:r>
            <a:r>
              <a:rPr lang="en-US" kern="0" dirty="0" err="1"/>
              <a:t>qeverisjes</a:t>
            </a:r>
            <a:r>
              <a:rPr lang="en-US" kern="0" dirty="0"/>
              <a:t> </a:t>
            </a:r>
            <a:r>
              <a:rPr lang="en-US" kern="0" dirty="0" err="1"/>
              <a:t>vendore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2272002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err="1"/>
              <a:t>Monitorimi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veprimtarisë</a:t>
            </a:r>
            <a:r>
              <a:rPr lang="en-US" sz="2800" dirty="0"/>
              <a:t> </a:t>
            </a:r>
            <a:r>
              <a:rPr lang="en-US" sz="2800" dirty="0" err="1"/>
              <a:t>së</a:t>
            </a:r>
            <a:r>
              <a:rPr lang="en-US" sz="2800" dirty="0"/>
              <a:t> </a:t>
            </a:r>
            <a:r>
              <a:rPr lang="en-US" sz="2800" dirty="0" err="1"/>
              <a:t>ekzekutivit</a:t>
            </a:r>
            <a:endParaRPr lang="en-US" sz="28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71475" y="1034143"/>
            <a:ext cx="11412538" cy="5052333"/>
          </a:xfrm>
          <a:prstGeom prst="rect">
            <a:avLst/>
          </a:prstGeom>
        </p:spPr>
        <p:txBody>
          <a:bodyPr/>
          <a:lstStyle>
            <a:lvl1pPr marL="177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defRPr sz="2400" b="0" i="0">
                <a:solidFill>
                  <a:srgbClr val="373737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5397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73737"/>
                </a:solidFill>
                <a:latin typeface="+mn-lt"/>
                <a:ea typeface="+mn-ea"/>
              </a:defRPr>
            </a:lvl2pPr>
            <a:lvl3pPr marL="8953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73737"/>
                </a:solidFill>
                <a:latin typeface="+mn-lt"/>
                <a:ea typeface="+mn-ea"/>
              </a:defRPr>
            </a:lvl3pPr>
            <a:lvl4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73737"/>
                </a:solidFill>
                <a:latin typeface="+mn-lt"/>
                <a:ea typeface="+mn-ea"/>
              </a:defRPr>
            </a:lvl4pPr>
            <a:lvl5pPr marL="16129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73737"/>
                </a:solidFill>
                <a:latin typeface="+mn-lt"/>
                <a:ea typeface="+mn-ea"/>
              </a:defRPr>
            </a:lvl5pPr>
            <a:lvl6pPr marL="20701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5273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9845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4417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b="1" kern="0" dirty="0" err="1"/>
              <a:t>Nuk</a:t>
            </a:r>
            <a:r>
              <a:rPr lang="en-US" b="1" kern="0" dirty="0"/>
              <a:t> </a:t>
            </a:r>
            <a:r>
              <a:rPr lang="en-US" b="1" kern="0" dirty="0" err="1"/>
              <a:t>ka</a:t>
            </a:r>
            <a:r>
              <a:rPr lang="en-US" b="1" kern="0" dirty="0"/>
              <a:t> </a:t>
            </a:r>
            <a:r>
              <a:rPr lang="en-US" b="1" kern="0" dirty="0" err="1"/>
              <a:t>asnjë</a:t>
            </a:r>
            <a:r>
              <a:rPr lang="en-US" b="1" kern="0" dirty="0"/>
              <a:t> </a:t>
            </a:r>
            <a:r>
              <a:rPr lang="en-US" b="1" kern="0" dirty="0" err="1"/>
              <a:t>vlerë</a:t>
            </a:r>
            <a:r>
              <a:rPr lang="en-US" b="1" kern="0" dirty="0"/>
              <a:t> </a:t>
            </a:r>
            <a:r>
              <a:rPr lang="en-US" b="1" kern="0" dirty="0" err="1"/>
              <a:t>nëse</a:t>
            </a:r>
            <a:r>
              <a:rPr lang="en-US" b="1" kern="0" dirty="0"/>
              <a:t> </a:t>
            </a:r>
            <a:r>
              <a:rPr lang="en-US" b="1" kern="0" dirty="0" err="1"/>
              <a:t>merr</a:t>
            </a:r>
            <a:r>
              <a:rPr lang="en-US" b="1" kern="0" dirty="0"/>
              <a:t> </a:t>
            </a:r>
            <a:r>
              <a:rPr lang="en-US" b="1" kern="0" dirty="0" err="1"/>
              <a:t>vendime</a:t>
            </a:r>
            <a:r>
              <a:rPr lang="en-US" b="1" kern="0" dirty="0"/>
              <a:t> </a:t>
            </a:r>
            <a:r>
              <a:rPr lang="en-US" b="1" kern="0" dirty="0" err="1"/>
              <a:t>dhe</a:t>
            </a:r>
            <a:r>
              <a:rPr lang="en-US" b="1" kern="0" dirty="0"/>
              <a:t> </a:t>
            </a:r>
            <a:r>
              <a:rPr lang="en-US" b="1" kern="0" dirty="0" err="1"/>
              <a:t>nuk</a:t>
            </a:r>
            <a:r>
              <a:rPr lang="en-US" b="1" kern="0" dirty="0"/>
              <a:t> </a:t>
            </a:r>
            <a:r>
              <a:rPr lang="en-US" b="1" kern="0" dirty="0" err="1"/>
              <a:t>sigurohesh</a:t>
            </a:r>
            <a:r>
              <a:rPr lang="en-US" b="1" kern="0" dirty="0"/>
              <a:t> </a:t>
            </a:r>
            <a:r>
              <a:rPr lang="en-US" b="1" kern="0" dirty="0" err="1"/>
              <a:t>që</a:t>
            </a:r>
            <a:r>
              <a:rPr lang="en-US" b="1" kern="0" dirty="0"/>
              <a:t> </a:t>
            </a:r>
            <a:r>
              <a:rPr lang="en-US" b="1" kern="0" dirty="0" err="1"/>
              <a:t>ato</a:t>
            </a:r>
            <a:r>
              <a:rPr lang="en-US" b="1" kern="0" dirty="0"/>
              <a:t> </a:t>
            </a:r>
            <a:r>
              <a:rPr lang="en-US" b="1" kern="0" dirty="0" err="1"/>
              <a:t>zbatohen</a:t>
            </a:r>
            <a:r>
              <a:rPr lang="en-US" b="1" kern="0" dirty="0"/>
              <a:t> </a:t>
            </a:r>
            <a:r>
              <a:rPr lang="en-US" b="1" kern="0" dirty="0" err="1"/>
              <a:t>sa</a:t>
            </a:r>
            <a:r>
              <a:rPr lang="en-US" b="1" kern="0" dirty="0"/>
              <a:t> </a:t>
            </a:r>
            <a:r>
              <a:rPr lang="en-US" b="1" kern="0" dirty="0" err="1"/>
              <a:t>dhe</a:t>
            </a:r>
            <a:r>
              <a:rPr lang="en-US" b="1" kern="0" dirty="0"/>
              <a:t> </a:t>
            </a:r>
            <a:r>
              <a:rPr lang="en-US" b="1" kern="0" dirty="0" err="1"/>
              <a:t>si</a:t>
            </a:r>
            <a:r>
              <a:rPr lang="en-US" b="1" kern="0" dirty="0"/>
              <a:t> </a:t>
            </a:r>
            <a:r>
              <a:rPr lang="en-US" b="1" kern="0" dirty="0" err="1"/>
              <a:t>duhet</a:t>
            </a:r>
            <a:r>
              <a:rPr lang="en-US" kern="0" dirty="0"/>
              <a:t>.</a:t>
            </a:r>
          </a:p>
          <a:p>
            <a:endParaRPr lang="en-US" kern="0" dirty="0"/>
          </a:p>
          <a:p>
            <a:r>
              <a:rPr lang="en-US" kern="0" dirty="0" err="1">
                <a:highlight>
                  <a:srgbClr val="FFFF00"/>
                </a:highlight>
              </a:rPr>
              <a:t>Këshilli</a:t>
            </a:r>
            <a:r>
              <a:rPr lang="en-US" kern="0" dirty="0">
                <a:highlight>
                  <a:srgbClr val="FFFF00"/>
                </a:highlight>
              </a:rPr>
              <a:t> </a:t>
            </a:r>
            <a:r>
              <a:rPr lang="en-US" kern="0" dirty="0" err="1">
                <a:highlight>
                  <a:srgbClr val="FFFF00"/>
                </a:highlight>
              </a:rPr>
              <a:t>monitoron</a:t>
            </a:r>
            <a:r>
              <a:rPr lang="en-US" kern="0" dirty="0">
                <a:highlight>
                  <a:srgbClr val="FFFF00"/>
                </a:highlight>
              </a:rPr>
              <a:t> </a:t>
            </a:r>
            <a:r>
              <a:rPr lang="en-US" kern="0" dirty="0" err="1">
                <a:highlight>
                  <a:srgbClr val="FFFF00"/>
                </a:highlight>
              </a:rPr>
              <a:t>veprimtarinë</a:t>
            </a:r>
            <a:r>
              <a:rPr lang="en-US" kern="0" dirty="0">
                <a:highlight>
                  <a:srgbClr val="FFFF00"/>
                </a:highlight>
              </a:rPr>
              <a:t> e </a:t>
            </a:r>
            <a:r>
              <a:rPr lang="en-US" kern="0" dirty="0" err="1">
                <a:highlight>
                  <a:srgbClr val="FFFF00"/>
                </a:highlight>
              </a:rPr>
              <a:t>ekzekutivit</a:t>
            </a:r>
            <a:r>
              <a:rPr lang="en-US" kern="0" dirty="0">
                <a:highlight>
                  <a:srgbClr val="FFFF00"/>
                </a:highlight>
              </a:rPr>
              <a:t> të </a:t>
            </a:r>
            <a:r>
              <a:rPr lang="en-US" kern="0" dirty="0" err="1">
                <a:highlight>
                  <a:srgbClr val="FFFF00"/>
                </a:highlight>
              </a:rPr>
              <a:t>bashkisë</a:t>
            </a:r>
            <a:r>
              <a:rPr lang="en-US" kern="0" dirty="0">
                <a:highlight>
                  <a:srgbClr val="FFFF00"/>
                </a:highlight>
              </a:rPr>
              <a:t> </a:t>
            </a:r>
          </a:p>
          <a:p>
            <a:endParaRPr lang="en-US" kern="0" dirty="0">
              <a:highlight>
                <a:srgbClr val="FFFF00"/>
              </a:highlight>
            </a:endParaRPr>
          </a:p>
          <a:p>
            <a:r>
              <a:rPr lang="en-US" kern="0" dirty="0" err="1">
                <a:highlight>
                  <a:srgbClr val="FFFF00"/>
                </a:highlight>
              </a:rPr>
              <a:t>Gjatë</a:t>
            </a:r>
            <a:r>
              <a:rPr lang="en-US" kern="0" dirty="0">
                <a:highlight>
                  <a:srgbClr val="FFFF00"/>
                </a:highlight>
              </a:rPr>
              <a:t> </a:t>
            </a:r>
            <a:r>
              <a:rPr lang="en-US" kern="0" dirty="0" err="1">
                <a:highlight>
                  <a:srgbClr val="FFFF00"/>
                </a:highlight>
              </a:rPr>
              <a:t>viteve</a:t>
            </a:r>
            <a:r>
              <a:rPr lang="en-US" kern="0" dirty="0">
                <a:highlight>
                  <a:srgbClr val="FFFF00"/>
                </a:highlight>
              </a:rPr>
              <a:t> 2024 - 2025 :</a:t>
            </a:r>
          </a:p>
          <a:p>
            <a:endParaRPr lang="en-US" kern="0" dirty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 err="1">
                <a:highlight>
                  <a:srgbClr val="FFFF00"/>
                </a:highlight>
              </a:rPr>
              <a:t>Janë</a:t>
            </a:r>
            <a:r>
              <a:rPr lang="en-US" kern="0" dirty="0">
                <a:highlight>
                  <a:srgbClr val="FFFF00"/>
                </a:highlight>
              </a:rPr>
              <a:t> </a:t>
            </a:r>
            <a:r>
              <a:rPr lang="en-US" kern="0" dirty="0" err="1">
                <a:highlight>
                  <a:srgbClr val="FFFF00"/>
                </a:highlight>
              </a:rPr>
              <a:t>shqyrtuar</a:t>
            </a:r>
            <a:r>
              <a:rPr lang="en-US" kern="0" dirty="0">
                <a:highlight>
                  <a:srgbClr val="FFFF00"/>
                </a:highlight>
              </a:rPr>
              <a:t> ______ </a:t>
            </a:r>
            <a:r>
              <a:rPr lang="en-US" kern="0" dirty="0" err="1">
                <a:highlight>
                  <a:srgbClr val="FFFF00"/>
                </a:highlight>
              </a:rPr>
              <a:t>raport</a:t>
            </a:r>
            <a:r>
              <a:rPr lang="en-US" kern="0" dirty="0">
                <a:highlight>
                  <a:srgbClr val="FFFF00"/>
                </a:highlight>
              </a:rPr>
              <a:t> </a:t>
            </a:r>
            <a:r>
              <a:rPr lang="en-US" kern="0" dirty="0" err="1">
                <a:highlight>
                  <a:srgbClr val="FFFF00"/>
                </a:highlight>
              </a:rPr>
              <a:t>periodike</a:t>
            </a:r>
            <a:r>
              <a:rPr lang="en-US" kern="0" dirty="0">
                <a:highlight>
                  <a:srgbClr val="FFFF00"/>
                </a:highlight>
              </a:rPr>
              <a:t> </a:t>
            </a:r>
            <a:r>
              <a:rPr lang="en-US" kern="0" dirty="0" err="1">
                <a:highlight>
                  <a:srgbClr val="FFFF00"/>
                </a:highlight>
              </a:rPr>
              <a:t>për</a:t>
            </a:r>
            <a:r>
              <a:rPr lang="en-US" kern="0" dirty="0">
                <a:highlight>
                  <a:srgbClr val="FFFF00"/>
                </a:highlight>
              </a:rPr>
              <a:t> </a:t>
            </a:r>
            <a:r>
              <a:rPr lang="en-US" kern="0" dirty="0" err="1">
                <a:highlight>
                  <a:srgbClr val="FFFF00"/>
                </a:highlight>
              </a:rPr>
              <a:t>zbatimin</a:t>
            </a:r>
            <a:r>
              <a:rPr lang="en-US" kern="0" dirty="0">
                <a:highlight>
                  <a:srgbClr val="FFFF00"/>
                </a:highlight>
              </a:rPr>
              <a:t> e </a:t>
            </a:r>
            <a:r>
              <a:rPr lang="en-US" kern="0" dirty="0" err="1">
                <a:highlight>
                  <a:srgbClr val="FFFF00"/>
                </a:highlight>
              </a:rPr>
              <a:t>buxhetit</a:t>
            </a:r>
            <a:r>
              <a:rPr lang="en-US" kern="0" dirty="0">
                <a:highlight>
                  <a:srgbClr val="FFFF00"/>
                </a:highlight>
              </a:rPr>
              <a:t>.</a:t>
            </a:r>
          </a:p>
          <a:p>
            <a:endParaRPr lang="en-US" kern="0" dirty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 err="1">
                <a:highlight>
                  <a:srgbClr val="FFFF00"/>
                </a:highlight>
              </a:rPr>
              <a:t>Janë</a:t>
            </a:r>
            <a:r>
              <a:rPr lang="en-US" kern="0" dirty="0">
                <a:highlight>
                  <a:srgbClr val="FFFF00"/>
                </a:highlight>
              </a:rPr>
              <a:t> </a:t>
            </a:r>
            <a:r>
              <a:rPr lang="en-US" kern="0" dirty="0" err="1">
                <a:highlight>
                  <a:srgbClr val="FFFF00"/>
                </a:highlight>
              </a:rPr>
              <a:t>shqyrtuar</a:t>
            </a:r>
            <a:r>
              <a:rPr lang="en-US" kern="0" dirty="0">
                <a:highlight>
                  <a:srgbClr val="FFFF00"/>
                </a:highlight>
              </a:rPr>
              <a:t> ______ </a:t>
            </a:r>
            <a:r>
              <a:rPr lang="en-US" kern="0" dirty="0" err="1">
                <a:highlight>
                  <a:srgbClr val="FFFF00"/>
                </a:highlight>
              </a:rPr>
              <a:t>raporte</a:t>
            </a:r>
            <a:r>
              <a:rPr lang="en-US" kern="0" dirty="0">
                <a:highlight>
                  <a:srgbClr val="FFFF00"/>
                </a:highlight>
              </a:rPr>
              <a:t> të </a:t>
            </a:r>
            <a:r>
              <a:rPr lang="en-US" kern="0" dirty="0" err="1">
                <a:highlight>
                  <a:srgbClr val="FFFF00"/>
                </a:highlight>
              </a:rPr>
              <a:t>strukturave</a:t>
            </a:r>
            <a:r>
              <a:rPr lang="en-US" kern="0" dirty="0">
                <a:highlight>
                  <a:srgbClr val="FFFF00"/>
                </a:highlight>
              </a:rPr>
              <a:t> të </a:t>
            </a:r>
            <a:r>
              <a:rPr lang="en-US" kern="0" dirty="0" err="1">
                <a:highlight>
                  <a:srgbClr val="FFFF00"/>
                </a:highlight>
              </a:rPr>
              <a:t>Bashkisë</a:t>
            </a:r>
            <a:r>
              <a:rPr lang="en-US" kern="0" dirty="0">
                <a:highlight>
                  <a:srgbClr val="FFFF00"/>
                </a:highlight>
              </a:rPr>
              <a:t> dhe </a:t>
            </a:r>
            <a:r>
              <a:rPr lang="en-US" kern="0" dirty="0" err="1">
                <a:highlight>
                  <a:srgbClr val="FFFF00"/>
                </a:highlight>
              </a:rPr>
              <a:t>Insitucioneve</a:t>
            </a:r>
            <a:r>
              <a:rPr lang="en-US" kern="0" dirty="0">
                <a:highlight>
                  <a:srgbClr val="FFFF00"/>
                </a:highlight>
              </a:rPr>
              <a:t> </a:t>
            </a:r>
            <a:r>
              <a:rPr lang="en-US" kern="0" dirty="0" err="1">
                <a:highlight>
                  <a:srgbClr val="FFFF00"/>
                </a:highlight>
              </a:rPr>
              <a:t>në</a:t>
            </a:r>
            <a:r>
              <a:rPr lang="en-US" kern="0" dirty="0">
                <a:highlight>
                  <a:srgbClr val="FFFF00"/>
                </a:highlight>
              </a:rPr>
              <a:t> </a:t>
            </a:r>
            <a:r>
              <a:rPr lang="en-US" kern="0" dirty="0" err="1">
                <a:highlight>
                  <a:srgbClr val="FFFF00"/>
                </a:highlight>
              </a:rPr>
              <a:t>varësi</a:t>
            </a:r>
            <a:r>
              <a:rPr lang="en-US" kern="0" dirty="0">
                <a:highlight>
                  <a:srgbClr val="FFFF00"/>
                </a:highlight>
              </a:rPr>
              <a:t>.</a:t>
            </a:r>
          </a:p>
          <a:p>
            <a:endParaRPr lang="en-US" kern="0" dirty="0">
              <a:highlight>
                <a:srgbClr val="FFFF00"/>
              </a:highligh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kern="0" dirty="0" err="1">
                <a:highlight>
                  <a:srgbClr val="FFFF00"/>
                </a:highlight>
              </a:rPr>
              <a:t>Janë</a:t>
            </a:r>
            <a:r>
              <a:rPr lang="en-US" kern="0" dirty="0">
                <a:highlight>
                  <a:srgbClr val="FFFF00"/>
                </a:highlight>
              </a:rPr>
              <a:t> </a:t>
            </a:r>
            <a:r>
              <a:rPr lang="en-US" kern="0" dirty="0" err="1">
                <a:highlight>
                  <a:srgbClr val="FFFF00"/>
                </a:highlight>
              </a:rPr>
              <a:t>marrë</a:t>
            </a:r>
            <a:r>
              <a:rPr lang="en-US" kern="0" dirty="0">
                <a:highlight>
                  <a:srgbClr val="FFFF00"/>
                </a:highlight>
              </a:rPr>
              <a:t> </a:t>
            </a:r>
            <a:r>
              <a:rPr lang="en-US" kern="0" dirty="0" err="1">
                <a:highlight>
                  <a:srgbClr val="FFFF00"/>
                </a:highlight>
              </a:rPr>
              <a:t>në</a:t>
            </a:r>
            <a:r>
              <a:rPr lang="en-US" kern="0" dirty="0">
                <a:highlight>
                  <a:srgbClr val="FFFF00"/>
                </a:highlight>
              </a:rPr>
              <a:t> </a:t>
            </a:r>
            <a:r>
              <a:rPr lang="en-US" kern="0" dirty="0" err="1">
                <a:highlight>
                  <a:srgbClr val="FFFF00"/>
                </a:highlight>
              </a:rPr>
              <a:t>analizë</a:t>
            </a:r>
            <a:r>
              <a:rPr lang="en-US" kern="0" dirty="0">
                <a:highlight>
                  <a:srgbClr val="FFFF00"/>
                </a:highlight>
              </a:rPr>
              <a:t> _____ </a:t>
            </a:r>
            <a:r>
              <a:rPr lang="en-US" kern="0" dirty="0" err="1">
                <a:highlight>
                  <a:srgbClr val="FFFF00"/>
                </a:highlight>
              </a:rPr>
              <a:t>drejtori</a:t>
            </a:r>
            <a:r>
              <a:rPr lang="en-US" kern="0" dirty="0">
                <a:highlight>
                  <a:srgbClr val="FFFF00"/>
                </a:highlight>
              </a:rPr>
              <a:t> /</a:t>
            </a:r>
            <a:r>
              <a:rPr lang="en-US" kern="0" dirty="0" err="1">
                <a:highlight>
                  <a:srgbClr val="FFFF00"/>
                </a:highlight>
              </a:rPr>
              <a:t>sektorë</a:t>
            </a:r>
            <a:endParaRPr lang="en-US" kern="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666767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 noGrp="1"/>
          </p:cNvSpPr>
          <p:nvPr>
            <p:ph type="title"/>
          </p:nvPr>
        </p:nvSpPr>
        <p:spPr>
          <a:xfrm>
            <a:off x="0" y="265176"/>
            <a:ext cx="12192000" cy="9326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Aft>
                <a:spcPts val="4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+mj-lt"/>
                <a:cs typeface="Calibri Light"/>
              </a:rPr>
              <a:t>BASHKITE DHE BE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5723" y="953588"/>
            <a:ext cx="6245353" cy="2741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0000"/>
              </a:lnSpc>
              <a:spcBef>
                <a:spcPts val="2200"/>
              </a:spcBef>
              <a:buFont typeface="Arial" panose="020B0604020202020204" pitchFamily="34" charset="0"/>
              <a:buChar char="•"/>
            </a:pPr>
            <a:r>
              <a:rPr lang="en-GB" sz="1800" b="1" dirty="0" err="1">
                <a:latin typeface="+mj-lt"/>
              </a:rPr>
              <a:t>Këshilli</a:t>
            </a:r>
            <a:r>
              <a:rPr lang="en-GB" sz="1800" b="1" dirty="0">
                <a:latin typeface="+mj-lt"/>
              </a:rPr>
              <a:t> </a:t>
            </a:r>
            <a:r>
              <a:rPr lang="en-GB" sz="1800" b="1" dirty="0" err="1">
                <a:latin typeface="+mj-lt"/>
              </a:rPr>
              <a:t>i</a:t>
            </a:r>
            <a:r>
              <a:rPr lang="en-GB" sz="1800" b="1" dirty="0">
                <a:latin typeface="+mj-lt"/>
              </a:rPr>
              <a:t> </a:t>
            </a:r>
            <a:r>
              <a:rPr lang="en-GB" sz="1800" b="1" dirty="0" err="1">
                <a:latin typeface="+mj-lt"/>
              </a:rPr>
              <a:t>bashkisë</a:t>
            </a:r>
            <a:r>
              <a:rPr lang="en-GB" sz="1800" b="1" dirty="0">
                <a:latin typeface="+mj-lt"/>
              </a:rPr>
              <a:t> ka </a:t>
            </a:r>
            <a:r>
              <a:rPr lang="en-GB" sz="1800" b="1" dirty="0" err="1">
                <a:latin typeface="+mj-lt"/>
              </a:rPr>
              <a:t>një</a:t>
            </a:r>
            <a:r>
              <a:rPr lang="en-GB" sz="1800" b="1" dirty="0">
                <a:latin typeface="+mj-lt"/>
              </a:rPr>
              <a:t> </a:t>
            </a:r>
            <a:r>
              <a:rPr lang="en-GB" sz="1800" b="1" dirty="0" err="1">
                <a:latin typeface="+mj-lt"/>
              </a:rPr>
              <a:t>rol</a:t>
            </a:r>
            <a:r>
              <a:rPr lang="en-GB" sz="1800" b="1" dirty="0">
                <a:latin typeface="+mj-lt"/>
              </a:rPr>
              <a:t> </a:t>
            </a:r>
            <a:r>
              <a:rPr lang="en-GB" sz="1800" b="1" dirty="0" err="1">
                <a:latin typeface="+mj-lt"/>
              </a:rPr>
              <a:t>të</a:t>
            </a:r>
            <a:r>
              <a:rPr lang="en-GB" sz="1800" b="1" dirty="0">
                <a:latin typeface="+mj-lt"/>
              </a:rPr>
              <a:t> </a:t>
            </a:r>
            <a:r>
              <a:rPr lang="en-GB" sz="1800" b="1" dirty="0" err="1">
                <a:latin typeface="+mj-lt"/>
              </a:rPr>
              <a:t>rëndësishëm</a:t>
            </a:r>
            <a:r>
              <a:rPr lang="en-GB" sz="1800" b="1" dirty="0">
                <a:latin typeface="+mj-lt"/>
              </a:rPr>
              <a:t> </a:t>
            </a:r>
            <a:r>
              <a:rPr lang="en-GB" sz="1800" b="1" dirty="0" err="1">
                <a:latin typeface="+mj-lt"/>
              </a:rPr>
              <a:t>në</a:t>
            </a:r>
            <a:r>
              <a:rPr lang="en-GB" sz="1800" b="1" dirty="0">
                <a:latin typeface="+mj-lt"/>
              </a:rPr>
              <a:t> </a:t>
            </a:r>
            <a:r>
              <a:rPr lang="en-GB" sz="1800" b="1" dirty="0" err="1">
                <a:latin typeface="+mj-lt"/>
              </a:rPr>
              <a:t>procesin</a:t>
            </a:r>
            <a:r>
              <a:rPr lang="en-GB" sz="1800" b="1" dirty="0">
                <a:latin typeface="+mj-lt"/>
              </a:rPr>
              <a:t> e </a:t>
            </a:r>
            <a:r>
              <a:rPr lang="en-GB" sz="1800" b="1" dirty="0" err="1">
                <a:latin typeface="+mj-lt"/>
              </a:rPr>
              <a:t>integrimit</a:t>
            </a:r>
            <a:r>
              <a:rPr lang="en-GB" sz="1800" b="1" dirty="0">
                <a:latin typeface="+mj-lt"/>
              </a:rPr>
              <a:t> </a:t>
            </a:r>
            <a:r>
              <a:rPr lang="en-GB" sz="1800" b="1" dirty="0" err="1">
                <a:latin typeface="+mj-lt"/>
              </a:rPr>
              <a:t>në</a:t>
            </a:r>
            <a:r>
              <a:rPr lang="en-GB" sz="1800" b="1" dirty="0">
                <a:latin typeface="+mj-lt"/>
              </a:rPr>
              <a:t> BE, duke </a:t>
            </a:r>
            <a:r>
              <a:rPr lang="en-GB" sz="1800" b="1" dirty="0" err="1">
                <a:latin typeface="+mj-lt"/>
              </a:rPr>
              <a:t>garantuar</a:t>
            </a:r>
            <a:endParaRPr lang="en-GB" sz="1800" dirty="0">
              <a:latin typeface="+mj-lt"/>
            </a:endParaRPr>
          </a:p>
          <a:p>
            <a:pPr marL="760413" indent="-265113" algn="just">
              <a:lnSpc>
                <a:spcPct val="110000"/>
              </a:lnSpc>
              <a:spcBef>
                <a:spcPts val="1600"/>
              </a:spcBef>
              <a:buFont typeface="Courier New" panose="02070309020205020404" pitchFamily="49" charset="0"/>
              <a:buChar char="o"/>
            </a:pPr>
            <a:r>
              <a:rPr lang="en-GB" sz="1800" dirty="0" err="1">
                <a:latin typeface="+mj-lt"/>
              </a:rPr>
              <a:t>Mbështetje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të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procesit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të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integrimit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Europian</a:t>
            </a:r>
            <a:endParaRPr lang="en-GB" sz="1800" dirty="0">
              <a:latin typeface="+mj-lt"/>
            </a:endParaRPr>
          </a:p>
          <a:p>
            <a:pPr marL="760413" indent="-265113" algn="just">
              <a:lnSpc>
                <a:spcPct val="110000"/>
              </a:lnSpc>
              <a:spcBef>
                <a:spcPts val="1600"/>
              </a:spcBef>
              <a:buFont typeface="Courier New" panose="02070309020205020404" pitchFamily="49" charset="0"/>
              <a:buChar char="o"/>
            </a:pPr>
            <a:r>
              <a:rPr lang="en-GB" sz="1800" dirty="0" err="1">
                <a:latin typeface="+mj-lt"/>
              </a:rPr>
              <a:t>Zbatim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të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standarteve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të</a:t>
            </a:r>
            <a:r>
              <a:rPr lang="en-GB" sz="1800" dirty="0">
                <a:latin typeface="+mj-lt"/>
              </a:rPr>
              <a:t> BE ne </a:t>
            </a:r>
            <a:r>
              <a:rPr lang="en-GB" sz="1800" dirty="0" err="1">
                <a:latin typeface="+mj-lt"/>
              </a:rPr>
              <a:t>nivel</a:t>
            </a:r>
            <a:r>
              <a:rPr lang="en-GB" sz="1800" dirty="0">
                <a:latin typeface="+mj-lt"/>
              </a:rPr>
              <a:t> </a:t>
            </a:r>
            <a:r>
              <a:rPr lang="en-GB" sz="1800" dirty="0" err="1">
                <a:latin typeface="+mj-lt"/>
              </a:rPr>
              <a:t>bashkie</a:t>
            </a:r>
            <a:endParaRPr lang="en-GB" sz="1800" dirty="0">
              <a:latin typeface="+mj-lt"/>
            </a:endParaRPr>
          </a:p>
          <a:p>
            <a:pPr marL="760413" indent="-265113" algn="just">
              <a:lnSpc>
                <a:spcPct val="110000"/>
              </a:lnSpc>
              <a:spcBef>
                <a:spcPts val="1600"/>
              </a:spcBef>
              <a:buFont typeface="Courier New" panose="02070309020205020404" pitchFamily="49" charset="0"/>
              <a:buChar char="o"/>
            </a:pPr>
            <a:endParaRPr lang="en-GB" sz="1800" dirty="0">
              <a:latin typeface="+mj-lt"/>
            </a:endParaRPr>
          </a:p>
          <a:p>
            <a:pPr marL="760413" indent="-265113" algn="just">
              <a:lnSpc>
                <a:spcPct val="110000"/>
              </a:lnSpc>
              <a:spcBef>
                <a:spcPts val="1600"/>
              </a:spcBef>
              <a:buFont typeface="Courier New" panose="02070309020205020404" pitchFamily="49" charset="0"/>
              <a:buChar char="o"/>
            </a:pPr>
            <a:endParaRPr lang="en-GB" sz="18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D40DB5-DBE7-6A46-8FA1-491DD6D17A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599" y="1964175"/>
            <a:ext cx="2768379" cy="39609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2B7E04-DC0A-004B-AC97-501A3ADB57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731" y="2252472"/>
            <a:ext cx="3114261" cy="3947160"/>
          </a:xfrm>
          <a:prstGeom prst="rect">
            <a:avLst/>
          </a:prstGeom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439738" y="2935465"/>
            <a:ext cx="5259978" cy="2895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46" tIns="152352" rIns="92046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Projekte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financuara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Viti 2024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262626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___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262626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projekte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262626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të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262626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fituara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D0D0D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Viti 2025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262626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___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262626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projekte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262626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të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rgbClr val="262626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rgbClr val="262626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Times New Roman" panose="02020603050405020304" pitchFamily="18" charset="0"/>
              </a:rPr>
              <a:t>fituara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262626"/>
              </a:solidFill>
              <a:effectLst/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en-US" sz="1800" dirty="0"/>
          </a:p>
          <a:p>
            <a:pPr algn="just">
              <a:spcBef>
                <a:spcPct val="0"/>
              </a:spcBef>
            </a:pPr>
            <a:endParaRPr lang="en-US" sz="1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990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5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12192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de-DE" altLang="de-DE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de-DE" altLang="de-DE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ëshilltarët - nevoja për forcim kapacitetesh</a:t>
            </a:r>
          </a:p>
        </p:txBody>
      </p:sp>
      <p:sp>
        <p:nvSpPr>
          <p:cNvPr id="4" name="Richtungspfeil 551"/>
          <p:cNvSpPr/>
          <p:nvPr/>
        </p:nvSpPr>
        <p:spPr>
          <a:xfrm>
            <a:off x="505097" y="2682912"/>
            <a:ext cx="10616854" cy="1650210"/>
          </a:xfrm>
          <a:prstGeom prst="homePlate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Drejtuesit e këshillit kanë nevojë për asistencë në mirëfunksionimin e këshillit, që vendimet të jenë në përputhje me ligjin dhe në interes të qytetarëve.</a:t>
            </a:r>
          </a:p>
        </p:txBody>
      </p:sp>
      <p:sp>
        <p:nvSpPr>
          <p:cNvPr id="5" name="Richtungspfeil 551"/>
          <p:cNvSpPr/>
          <p:nvPr/>
        </p:nvSpPr>
        <p:spPr>
          <a:xfrm>
            <a:off x="505097" y="841351"/>
            <a:ext cx="10616855" cy="1650210"/>
          </a:xfrm>
          <a:prstGeom prst="homePlate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Këshilltarët zgjidhen cdo 4 vjet dhe ata kanë nevojë për forcim kapacitetesh me qëllim që të luajnë rolin e tyre si përfaqësues të komunitetit.</a:t>
            </a:r>
          </a:p>
        </p:txBody>
      </p:sp>
      <p:sp>
        <p:nvSpPr>
          <p:cNvPr id="6" name="Richtungspfeil 551"/>
          <p:cNvSpPr/>
          <p:nvPr/>
        </p:nvSpPr>
        <p:spPr>
          <a:xfrm>
            <a:off x="505097" y="4610270"/>
            <a:ext cx="10657821" cy="1450896"/>
          </a:xfrm>
          <a:prstGeom prst="homePlate">
            <a:avLst/>
          </a:prstGeom>
          <a:solidFill>
            <a:schemeClr val="accent5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4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Strukturat e këshillit kanë nevojë të funksionojnë në zbatim të Regulloreve të këshillit</a:t>
            </a:r>
          </a:p>
        </p:txBody>
      </p:sp>
    </p:spTree>
    <p:extLst>
      <p:ext uri="{BB962C8B-B14F-4D97-AF65-F5344CB8AC3E}">
        <p14:creationId xmlns:p14="http://schemas.microsoft.com/office/powerpoint/2010/main" val="4026710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87679" y="60960"/>
            <a:ext cx="11059886" cy="759600"/>
          </a:xfrm>
        </p:spPr>
        <p:txBody>
          <a:bodyPr/>
          <a:lstStyle/>
          <a:p>
            <a:r>
              <a:rPr lang="en-US" sz="2800" dirty="0" err="1"/>
              <a:t>Mbështetje</a:t>
            </a:r>
            <a:r>
              <a:rPr lang="en-US" sz="2800" dirty="0"/>
              <a:t> </a:t>
            </a:r>
            <a:r>
              <a:rPr lang="en-US" sz="2800" dirty="0" err="1"/>
              <a:t>nga</a:t>
            </a:r>
            <a:r>
              <a:rPr lang="en-US" sz="2800" dirty="0"/>
              <a:t> </a:t>
            </a:r>
            <a:r>
              <a:rPr lang="en-US" sz="2800" dirty="0" err="1"/>
              <a:t>Projekti</a:t>
            </a:r>
            <a:r>
              <a:rPr lang="en-US" sz="2800" dirty="0"/>
              <a:t> </a:t>
            </a:r>
            <a:r>
              <a:rPr lang="en-US" sz="2800" dirty="0" err="1"/>
              <a:t>BtF</a:t>
            </a:r>
            <a:br>
              <a:rPr lang="en-US" sz="2800" dirty="0"/>
            </a:br>
            <a:br>
              <a:rPr lang="en-US" sz="2800" dirty="0"/>
            </a:br>
            <a:r>
              <a:rPr lang="en-US" sz="2400" b="0" dirty="0" err="1">
                <a:solidFill>
                  <a:schemeClr val="tx1"/>
                </a:solidFill>
              </a:rPr>
              <a:t>Projekti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Bashki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të</a:t>
            </a:r>
            <a:r>
              <a:rPr lang="en-US" sz="2400" b="0" dirty="0">
                <a:solidFill>
                  <a:schemeClr val="tx1"/>
                </a:solidFill>
              </a:rPr>
              <a:t> Forta ka </a:t>
            </a:r>
            <a:r>
              <a:rPr lang="en-US" sz="2400" b="0" dirty="0" err="1">
                <a:solidFill>
                  <a:schemeClr val="tx1"/>
                </a:solidFill>
              </a:rPr>
              <a:t>mbështetur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fuqizimin</a:t>
            </a:r>
            <a:r>
              <a:rPr lang="en-US" sz="2400" b="0" dirty="0">
                <a:solidFill>
                  <a:schemeClr val="tx1"/>
                </a:solidFill>
              </a:rPr>
              <a:t> e </a:t>
            </a:r>
            <a:r>
              <a:rPr lang="en-US" sz="2400" b="0" dirty="0" err="1">
                <a:solidFill>
                  <a:schemeClr val="tx1"/>
                </a:solidFill>
              </a:rPr>
              <a:t>rolit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të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këshillit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të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bashkisë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nëpërmjet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ofrimit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të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asistencës</a:t>
            </a:r>
            <a:r>
              <a:rPr lang="en-US" sz="2400" b="0" dirty="0">
                <a:solidFill>
                  <a:schemeClr val="tx1"/>
                </a:solidFill>
              </a:rPr>
              <a:t> dhe </a:t>
            </a:r>
            <a:r>
              <a:rPr lang="en-US" sz="2400" b="0" dirty="0" err="1">
                <a:solidFill>
                  <a:schemeClr val="tx1"/>
                </a:solidFill>
              </a:rPr>
              <a:t>realizimit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të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trajnimit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të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këshilltarëve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komisioneve</a:t>
            </a:r>
            <a:r>
              <a:rPr lang="en-US" sz="2400" b="0" dirty="0">
                <a:solidFill>
                  <a:schemeClr val="tx1"/>
                </a:solidFill>
              </a:rPr>
              <a:t> dhe </a:t>
            </a:r>
            <a:r>
              <a:rPr lang="en-US" sz="2400" b="0" dirty="0" err="1">
                <a:solidFill>
                  <a:schemeClr val="tx1"/>
                </a:solidFill>
              </a:rPr>
              <a:t>drejtuesve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të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këshillit</a:t>
            </a:r>
            <a:br>
              <a:rPr lang="en-US" sz="2400" b="0" dirty="0">
                <a:solidFill>
                  <a:schemeClr val="tx1"/>
                </a:solidFill>
              </a:rPr>
            </a:br>
            <a:br>
              <a:rPr lang="en-US" sz="2400" b="0" dirty="0">
                <a:solidFill>
                  <a:schemeClr val="tx1"/>
                </a:solidFill>
              </a:rPr>
            </a:br>
            <a:br>
              <a:rPr lang="en-US" sz="2400" b="0" dirty="0">
                <a:solidFill>
                  <a:schemeClr val="tx1"/>
                </a:solidFill>
              </a:rPr>
            </a:br>
            <a:br>
              <a:rPr lang="en-US" sz="2400" b="0" dirty="0">
                <a:solidFill>
                  <a:schemeClr val="tx1"/>
                </a:solidFill>
              </a:rPr>
            </a:b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FOTO TRAJNIMI						FOTO TRAJNIMI</a:t>
            </a:r>
            <a:endParaRPr lang="en-US" sz="28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3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Vendimmarrje</a:t>
            </a:r>
            <a:r>
              <a:rPr lang="en-US" sz="2800" dirty="0"/>
              <a:t> </a:t>
            </a:r>
            <a:r>
              <a:rPr lang="en-US" sz="2800" dirty="0" err="1"/>
              <a:t>në</a:t>
            </a:r>
            <a:r>
              <a:rPr lang="en-US" sz="2800" dirty="0"/>
              <a:t> </a:t>
            </a:r>
            <a:r>
              <a:rPr lang="en-US" sz="2800" dirty="0" err="1"/>
              <a:t>lidhje</a:t>
            </a:r>
            <a:r>
              <a:rPr lang="en-US" sz="2800" dirty="0"/>
              <a:t> me </a:t>
            </a:r>
            <a:r>
              <a:rPr lang="en-US" sz="2800" dirty="0" err="1"/>
              <a:t>financat</a:t>
            </a:r>
            <a:r>
              <a:rPr lang="en-US" sz="2800" dirty="0"/>
              <a:t> </a:t>
            </a:r>
            <a:r>
              <a:rPr lang="en-US" sz="2800" dirty="0" err="1"/>
              <a:t>vendore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0" y="1036319"/>
            <a:ext cx="12131040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 err="1"/>
              <a:t>Cështje</a:t>
            </a:r>
            <a:r>
              <a:rPr lang="en-US" sz="2400" kern="0" dirty="0"/>
              <a:t> </a:t>
            </a:r>
            <a:r>
              <a:rPr lang="en-US" sz="2400" kern="0" dirty="0" err="1"/>
              <a:t>të</a:t>
            </a:r>
            <a:r>
              <a:rPr lang="en-US" sz="2400" kern="0" dirty="0"/>
              <a:t> </a:t>
            </a:r>
            <a:r>
              <a:rPr lang="en-US" sz="2400" kern="0" dirty="0" err="1"/>
              <a:t>rëndësishme</a:t>
            </a:r>
            <a:r>
              <a:rPr lang="en-US" sz="2400" kern="0" dirty="0"/>
              <a:t> </a:t>
            </a:r>
            <a:r>
              <a:rPr lang="en-US" sz="2400" kern="0" dirty="0" err="1"/>
              <a:t>vendimmarrje</a:t>
            </a:r>
            <a:r>
              <a:rPr lang="en-US" sz="2400" kern="0" dirty="0"/>
              <a:t> </a:t>
            </a:r>
            <a:r>
              <a:rPr lang="en-US" sz="2400" kern="0" dirty="0" err="1"/>
              <a:t>janë</a:t>
            </a:r>
            <a:r>
              <a:rPr lang="en-US" sz="2400" kern="0" dirty="0"/>
              <a:t> </a:t>
            </a:r>
            <a:r>
              <a:rPr lang="en-US" sz="2400" kern="0" dirty="0" err="1"/>
              <a:t>ato</a:t>
            </a:r>
            <a:r>
              <a:rPr lang="en-US" sz="2400" kern="0" dirty="0"/>
              <a:t> </a:t>
            </a:r>
            <a:r>
              <a:rPr lang="en-US" sz="2400" kern="0" dirty="0" err="1"/>
              <a:t>që</a:t>
            </a:r>
            <a:r>
              <a:rPr lang="en-US" sz="2400" kern="0" dirty="0"/>
              <a:t> </a:t>
            </a:r>
            <a:r>
              <a:rPr lang="en-US" sz="2400" kern="0" dirty="0" err="1"/>
              <a:t>lidhen</a:t>
            </a:r>
            <a:r>
              <a:rPr lang="en-US" sz="2400" kern="0" dirty="0"/>
              <a:t> me </a:t>
            </a:r>
            <a:r>
              <a:rPr lang="en-US" sz="2400" kern="0" dirty="0" err="1"/>
              <a:t>financat</a:t>
            </a:r>
            <a:r>
              <a:rPr lang="en-US" sz="2400" kern="0" dirty="0"/>
              <a:t> e </a:t>
            </a:r>
            <a:r>
              <a:rPr lang="en-US" sz="2400" kern="0" dirty="0" err="1"/>
              <a:t>bashkisë</a:t>
            </a:r>
            <a:endParaRPr lang="en-US" sz="2400" kern="0" dirty="0"/>
          </a:p>
          <a:p>
            <a:endParaRPr lang="en-US" sz="2400" kern="0" dirty="0"/>
          </a:p>
          <a:p>
            <a:r>
              <a:rPr lang="en-US" sz="2400" kern="0" dirty="0" err="1"/>
              <a:t>Këshilli</a:t>
            </a:r>
            <a:r>
              <a:rPr lang="en-US" sz="2400" kern="0" dirty="0"/>
              <a:t> </a:t>
            </a:r>
            <a:r>
              <a:rPr lang="en-US" sz="2400" kern="0" dirty="0" err="1"/>
              <a:t>i</a:t>
            </a:r>
            <a:r>
              <a:rPr lang="en-US" sz="2400" kern="0" dirty="0"/>
              <a:t> </a:t>
            </a:r>
            <a:r>
              <a:rPr lang="en-US" sz="2400" kern="0" dirty="0" err="1"/>
              <a:t>Bashkisë</a:t>
            </a:r>
            <a:r>
              <a:rPr lang="en-US" sz="2400" kern="0" dirty="0"/>
              <a:t> </a:t>
            </a:r>
          </a:p>
          <a:p>
            <a:pPr marL="1716088" indent="-342900">
              <a:buFont typeface="Wingdings" panose="05000000000000000000" pitchFamily="2" charset="2"/>
              <a:buChar char="ü"/>
            </a:pPr>
            <a:r>
              <a:rPr lang="en-US" sz="2400" b="1" kern="0" dirty="0" err="1"/>
              <a:t>Diskuton</a:t>
            </a:r>
            <a:endParaRPr lang="en-US" sz="2400" b="1" kern="0" dirty="0"/>
          </a:p>
          <a:p>
            <a:pPr marL="1716088" indent="-342900">
              <a:buFont typeface="Wingdings" panose="05000000000000000000" pitchFamily="2" charset="2"/>
              <a:buChar char="ü"/>
            </a:pPr>
            <a:r>
              <a:rPr lang="en-US" sz="2400" b="1" kern="0" dirty="0" err="1"/>
              <a:t>Konsulton</a:t>
            </a:r>
            <a:r>
              <a:rPr lang="en-US" sz="2400" b="1" kern="0" dirty="0"/>
              <a:t> </a:t>
            </a:r>
          </a:p>
          <a:p>
            <a:pPr marL="1716088" indent="-342900">
              <a:buFont typeface="Wingdings" panose="05000000000000000000" pitchFamily="2" charset="2"/>
              <a:buChar char="ü"/>
            </a:pPr>
            <a:r>
              <a:rPr lang="en-US" sz="2400" b="1" kern="0" dirty="0" err="1"/>
              <a:t>Miraton</a:t>
            </a:r>
            <a:r>
              <a:rPr lang="en-US" sz="2400" b="1" kern="0" dirty="0"/>
              <a:t> </a:t>
            </a:r>
          </a:p>
          <a:p>
            <a:endParaRPr lang="en-US" sz="2400" kern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kern="0" dirty="0" err="1"/>
              <a:t>Programin</a:t>
            </a:r>
            <a:r>
              <a:rPr lang="en-US" sz="2400" b="1" kern="0" dirty="0"/>
              <a:t> </a:t>
            </a:r>
            <a:r>
              <a:rPr lang="en-US" sz="2400" b="1" kern="0" dirty="0" err="1"/>
              <a:t>Buxhetor</a:t>
            </a:r>
            <a:r>
              <a:rPr lang="en-US" sz="2400" b="1" kern="0" dirty="0"/>
              <a:t> </a:t>
            </a:r>
            <a:r>
              <a:rPr lang="en-US" sz="2400" b="1" kern="0" dirty="0" err="1"/>
              <a:t>Afatmesëm</a:t>
            </a:r>
            <a:r>
              <a:rPr lang="en-US" sz="2400" b="1" kern="0" dirty="0"/>
              <a:t> ( </a:t>
            </a:r>
            <a:r>
              <a:rPr lang="en-US" sz="2400" b="1" kern="0" dirty="0" err="1"/>
              <a:t>për</a:t>
            </a:r>
            <a:r>
              <a:rPr lang="en-US" sz="2400" b="1" kern="0" dirty="0"/>
              <a:t> 3 </a:t>
            </a:r>
            <a:r>
              <a:rPr lang="en-US" sz="2400" b="1" kern="0" dirty="0" err="1"/>
              <a:t>vjet</a:t>
            </a:r>
            <a:r>
              <a:rPr lang="en-US" sz="2400" b="1" kern="0" dirty="0"/>
              <a:t> 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b="1" kern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kern="0" dirty="0" err="1"/>
              <a:t>Buxhetin</a:t>
            </a:r>
            <a:r>
              <a:rPr lang="en-US" sz="2400" b="1" kern="0" dirty="0"/>
              <a:t> </a:t>
            </a:r>
            <a:r>
              <a:rPr lang="en-US" sz="2400" b="1" kern="0" dirty="0" err="1"/>
              <a:t>Vjetor</a:t>
            </a:r>
            <a:r>
              <a:rPr lang="en-US" sz="2400" b="1" kern="0" dirty="0"/>
              <a:t> (</a:t>
            </a:r>
            <a:r>
              <a:rPr lang="en-US" sz="2400" b="1" kern="0" dirty="0" err="1"/>
              <a:t>për</a:t>
            </a:r>
            <a:r>
              <a:rPr lang="en-US" sz="2400" b="1" kern="0" dirty="0"/>
              <a:t> </a:t>
            </a:r>
            <a:r>
              <a:rPr lang="en-US" sz="2400" b="1" kern="0" dirty="0" err="1"/>
              <a:t>vitin</a:t>
            </a:r>
            <a:r>
              <a:rPr lang="en-US" sz="2400" b="1" kern="0" dirty="0"/>
              <a:t> </a:t>
            </a:r>
            <a:r>
              <a:rPr lang="en-US" sz="2400" b="1" kern="0" dirty="0" err="1"/>
              <a:t>aktual</a:t>
            </a:r>
            <a:r>
              <a:rPr lang="en-US" sz="2400" b="1" kern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91414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 err="1"/>
              <a:t>Programi</a:t>
            </a:r>
            <a:r>
              <a:rPr lang="en-US" sz="2400" dirty="0"/>
              <a:t> </a:t>
            </a:r>
            <a:r>
              <a:rPr lang="en-US" sz="2400" dirty="0" err="1"/>
              <a:t>buxhetor</a:t>
            </a:r>
            <a:r>
              <a:rPr lang="en-US" sz="2400" dirty="0"/>
              <a:t> </a:t>
            </a:r>
            <a:r>
              <a:rPr lang="en-US" sz="2400" dirty="0" err="1"/>
              <a:t>afatmesëm</a:t>
            </a:r>
            <a:r>
              <a:rPr lang="en-US" sz="2400" dirty="0"/>
              <a:t> 2025-2027.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0999" y="812910"/>
            <a:ext cx="19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 </a:t>
            </a:r>
            <a:r>
              <a:rPr lang="en-US" i="1" dirty="0" err="1"/>
              <a:t>Vlerat</a:t>
            </a:r>
            <a:r>
              <a:rPr lang="en-US" i="1" dirty="0"/>
              <a:t> </a:t>
            </a:r>
            <a:r>
              <a:rPr lang="en-US" i="1" dirty="0" err="1"/>
              <a:t>në</a:t>
            </a:r>
            <a:r>
              <a:rPr lang="en-US" i="1" dirty="0"/>
              <a:t> /000 </a:t>
            </a:r>
            <a:r>
              <a:rPr lang="en-US" i="1" dirty="0" err="1"/>
              <a:t>lek</a:t>
            </a:r>
            <a:endParaRPr lang="en-US" i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165030"/>
              </p:ext>
            </p:extLst>
          </p:nvPr>
        </p:nvGraphicFramePr>
        <p:xfrm>
          <a:off x="457200" y="1271013"/>
          <a:ext cx="11247120" cy="4681730"/>
        </p:xfrm>
        <a:graphic>
          <a:graphicData uri="http://schemas.openxmlformats.org/drawingml/2006/table">
            <a:tbl>
              <a:tblPr/>
              <a:tblGrid>
                <a:gridCol w="24925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5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94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56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44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555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Programi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Vlera 2025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% nga totali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Vlera 2026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% nga totali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Vlera 2027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% nga totali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10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Menaxhimi/ shërbimet mbështetëse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5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Rendi/siguria publike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    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10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Çështjet ekonomike/bujqësia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5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Mbrojtja e mjedisit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110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Zhvillim Urban/shërbimet publike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5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Kultura dhe Sporti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5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Arsimi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5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Mbrojtja Sociale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8530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726789"/>
              </p:ext>
            </p:extLst>
          </p:nvPr>
        </p:nvGraphicFramePr>
        <p:xfrm>
          <a:off x="481150" y="1319192"/>
          <a:ext cx="10872650" cy="4578688"/>
        </p:xfrm>
        <a:graphic>
          <a:graphicData uri="http://schemas.openxmlformats.org/drawingml/2006/table">
            <a:tbl>
              <a:tblPr/>
              <a:tblGrid>
                <a:gridCol w="2409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9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5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75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78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633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569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Fonde</a:t>
                      </a:r>
                      <a:r>
                        <a:rPr lang="en-US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 të </a:t>
                      </a:r>
                      <a:r>
                        <a:rPr lang="en-US" sz="17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Planifikuara</a:t>
                      </a:r>
                      <a:endParaRPr lang="en-US" sz="1700" b="1" i="0" u="none" strike="noStrike" dirty="0">
                        <a:solidFill>
                          <a:srgbClr val="FFFFFF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Vlera 2025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% nga totali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Vlera 2026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% nga totali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Vlera 2027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700" b="1" i="0" u="none" strike="noStrike">
                          <a:solidFill>
                            <a:srgbClr val="FFFFFF"/>
                          </a:solidFill>
                          <a:effectLst/>
                          <a:latin typeface="Arial Narrow" panose="020B0606020202030204" pitchFamily="34" charset="0"/>
                        </a:rPr>
                        <a:t>% nga totali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53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04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Paga/sigurime shoqërore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04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Shpenzime korrente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04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Investime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04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TOTALI</a:t>
                      </a: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D8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41" marR="8241" marT="8241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1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/>
              <a:t>Programi</a:t>
            </a:r>
            <a:r>
              <a:rPr lang="en-US" sz="2800" dirty="0"/>
              <a:t> </a:t>
            </a:r>
            <a:r>
              <a:rPr lang="en-US" sz="2800" dirty="0" err="1"/>
              <a:t>buxhetor</a:t>
            </a:r>
            <a:r>
              <a:rPr lang="en-US" sz="2800" dirty="0"/>
              <a:t> </a:t>
            </a:r>
            <a:r>
              <a:rPr lang="en-US" sz="2800" dirty="0" err="1"/>
              <a:t>afatmesëm</a:t>
            </a:r>
            <a:r>
              <a:rPr lang="en-US" sz="2800" dirty="0"/>
              <a:t> 2025-2027.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1150" y="870118"/>
            <a:ext cx="19480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* </a:t>
            </a:r>
            <a:r>
              <a:rPr lang="en-US" i="1" dirty="0" err="1"/>
              <a:t>Vlerat</a:t>
            </a:r>
            <a:r>
              <a:rPr lang="en-US" i="1" dirty="0"/>
              <a:t> </a:t>
            </a:r>
            <a:r>
              <a:rPr lang="en-US" i="1" dirty="0" err="1"/>
              <a:t>në</a:t>
            </a:r>
            <a:r>
              <a:rPr lang="en-US" i="1" dirty="0"/>
              <a:t> /000 </a:t>
            </a:r>
            <a:r>
              <a:rPr lang="en-US" i="1" dirty="0" err="1"/>
              <a:t>lek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84976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Parashikimet</a:t>
            </a:r>
            <a:r>
              <a:rPr lang="en-US" dirty="0"/>
              <a:t> e </a:t>
            </a:r>
            <a:r>
              <a:rPr lang="en-US" dirty="0" err="1"/>
              <a:t>buxhetit</a:t>
            </a:r>
            <a:r>
              <a:rPr lang="en-US" dirty="0"/>
              <a:t> 2025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37492" y="759600"/>
            <a:ext cx="11917016" cy="5347353"/>
          </a:xfrm>
          <a:prstGeom prst="rect">
            <a:avLst/>
          </a:prstGeom>
        </p:spPr>
        <p:txBody>
          <a:bodyPr/>
          <a:lstStyle>
            <a:lvl1pPr marL="177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defRPr sz="2400" b="0" i="0">
                <a:solidFill>
                  <a:srgbClr val="373737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5397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73737"/>
                </a:solidFill>
                <a:latin typeface="+mn-lt"/>
                <a:ea typeface="+mn-ea"/>
              </a:defRPr>
            </a:lvl2pPr>
            <a:lvl3pPr marL="8953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73737"/>
                </a:solidFill>
                <a:latin typeface="+mn-lt"/>
                <a:ea typeface="+mn-ea"/>
              </a:defRPr>
            </a:lvl3pPr>
            <a:lvl4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73737"/>
                </a:solidFill>
                <a:latin typeface="+mn-lt"/>
                <a:ea typeface="+mn-ea"/>
              </a:defRPr>
            </a:lvl4pPr>
            <a:lvl5pPr marL="16129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73737"/>
                </a:solidFill>
                <a:latin typeface="+mn-lt"/>
                <a:ea typeface="+mn-ea"/>
              </a:defRPr>
            </a:lvl5pPr>
            <a:lvl6pPr marL="20701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5273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9845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4417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b="1" kern="0" dirty="0" err="1"/>
              <a:t>Objektet</a:t>
            </a:r>
            <a:r>
              <a:rPr lang="en-US" b="1" kern="0" dirty="0"/>
              <a:t> </a:t>
            </a:r>
            <a:r>
              <a:rPr lang="en-US" b="1" kern="0" dirty="0" err="1"/>
              <a:t>kryesore</a:t>
            </a:r>
            <a:r>
              <a:rPr lang="en-US" b="1" kern="0" dirty="0"/>
              <a:t> të </a:t>
            </a:r>
            <a:r>
              <a:rPr lang="en-US" b="1" kern="0" dirty="0" err="1"/>
              <a:t>cilat</a:t>
            </a:r>
            <a:r>
              <a:rPr lang="en-US" b="1" kern="0" dirty="0"/>
              <a:t> </a:t>
            </a:r>
            <a:r>
              <a:rPr lang="en-US" b="1" kern="0" dirty="0" err="1"/>
              <a:t>janë</a:t>
            </a:r>
            <a:r>
              <a:rPr lang="en-US" b="1" kern="0" dirty="0"/>
              <a:t> </a:t>
            </a:r>
            <a:r>
              <a:rPr lang="en-US" b="1" kern="0" dirty="0" err="1"/>
              <a:t>planifikuar</a:t>
            </a:r>
            <a:r>
              <a:rPr lang="en-US" b="1" kern="0" dirty="0"/>
              <a:t> të </a:t>
            </a:r>
            <a:r>
              <a:rPr lang="en-US" b="1" kern="0" dirty="0" err="1"/>
              <a:t>investohen</a:t>
            </a:r>
            <a:r>
              <a:rPr lang="en-US" b="1" kern="0" dirty="0"/>
              <a:t> </a:t>
            </a:r>
            <a:r>
              <a:rPr lang="en-US" b="1" kern="0" dirty="0" err="1"/>
              <a:t>në</a:t>
            </a:r>
            <a:r>
              <a:rPr lang="en-US" b="1" kern="0" dirty="0"/>
              <a:t> </a:t>
            </a:r>
            <a:r>
              <a:rPr lang="en-US" b="1" kern="0" dirty="0" err="1"/>
              <a:t>vitin</a:t>
            </a:r>
            <a:r>
              <a:rPr lang="en-US" b="1" kern="0" dirty="0"/>
              <a:t> 2025 </a:t>
            </a:r>
            <a:r>
              <a:rPr lang="en-US" b="1" kern="0" dirty="0" err="1"/>
              <a:t>janë</a:t>
            </a:r>
            <a:r>
              <a:rPr lang="en-US" b="1" kern="0" dirty="0"/>
              <a:t>: </a:t>
            </a:r>
          </a:p>
          <a:p>
            <a:endParaRPr lang="en-US" sz="1200" b="1" kern="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kern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kern="0" dirty="0"/>
              <a:t>Lista e </a:t>
            </a:r>
            <a:r>
              <a:rPr lang="en-US" kern="0" dirty="0" err="1"/>
              <a:t>investimeve</a:t>
            </a:r>
            <a:endParaRPr lang="en-US" kern="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kern="0" dirty="0" err="1"/>
              <a:t>Etj</a:t>
            </a:r>
            <a:r>
              <a:rPr lang="en-US" kern="0" dirty="0"/>
              <a:t>.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43722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Vendimmarrje</a:t>
            </a:r>
            <a:r>
              <a:rPr lang="en-US" sz="2800" dirty="0"/>
              <a:t> </a:t>
            </a:r>
            <a:r>
              <a:rPr lang="en-US" sz="2800" dirty="0" err="1"/>
              <a:t>që</a:t>
            </a:r>
            <a:r>
              <a:rPr lang="en-US" sz="2800" dirty="0"/>
              <a:t> </a:t>
            </a:r>
            <a:r>
              <a:rPr lang="en-US" sz="2800" dirty="0" err="1"/>
              <a:t>përmirëson</a:t>
            </a:r>
            <a:r>
              <a:rPr lang="en-US" sz="2800" dirty="0"/>
              <a:t> </a:t>
            </a:r>
            <a:r>
              <a:rPr lang="en-US" sz="2800" dirty="0" err="1"/>
              <a:t>jetën</a:t>
            </a:r>
            <a:r>
              <a:rPr lang="en-US" sz="2800" dirty="0"/>
              <a:t> e </a:t>
            </a:r>
            <a:r>
              <a:rPr lang="en-US" sz="2800" dirty="0" err="1"/>
              <a:t>qytetarëve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471055" y="1901186"/>
            <a:ext cx="1098942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400" b="1" dirty="0" err="1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Këshilli</a:t>
            </a:r>
            <a:r>
              <a:rPr lang="en-US" sz="2400" b="1" dirty="0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bashkëpunon</a:t>
            </a:r>
            <a:r>
              <a:rPr lang="en-US" sz="2400" b="1" dirty="0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en-US" sz="2400" b="1" dirty="0" err="1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Kryetarin</a:t>
            </a:r>
            <a:r>
              <a:rPr lang="en-US" sz="2400" b="1" dirty="0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b="1" dirty="0" err="1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Bashkisë</a:t>
            </a:r>
            <a:r>
              <a:rPr lang="en-US" sz="2400" b="1" dirty="0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400" b="1" dirty="0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planifikimin</a:t>
            </a:r>
            <a:r>
              <a:rPr lang="en-US" sz="2400" b="1" dirty="0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dhe</a:t>
            </a:r>
            <a:r>
              <a:rPr lang="en-US" sz="2400" b="1" dirty="0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realizimin</a:t>
            </a:r>
            <a:r>
              <a:rPr lang="en-US" sz="2400" b="1" dirty="0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b="1" dirty="0" err="1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investimeve</a:t>
            </a:r>
            <a:r>
              <a:rPr lang="en-US" sz="2400" b="1" dirty="0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publike</a:t>
            </a:r>
            <a:r>
              <a:rPr lang="en-US" sz="2400" b="1" dirty="0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US" sz="2400" b="1" dirty="0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përmirësojnë</a:t>
            </a:r>
            <a:r>
              <a:rPr lang="en-US" sz="2400" b="1" dirty="0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jetën</a:t>
            </a:r>
            <a:r>
              <a:rPr lang="en-US" sz="2400" b="1" dirty="0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b="1" dirty="0" err="1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qytetarëve</a:t>
            </a:r>
            <a:endParaRPr lang="en-US" sz="2400" b="1" dirty="0">
              <a:solidFill>
                <a:srgbClr val="0D0D0D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D0D0D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en-US" sz="2400" b="1" dirty="0" err="1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rezultat</a:t>
            </a:r>
            <a:r>
              <a:rPr lang="en-US" sz="2400" b="1" dirty="0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këtij</a:t>
            </a:r>
            <a:r>
              <a:rPr lang="en-US" sz="2400" b="1" dirty="0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bashkëpunimi</a:t>
            </a:r>
            <a:r>
              <a:rPr lang="en-US" sz="2400" b="1" dirty="0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vendimmarrjet</a:t>
            </a:r>
            <a:r>
              <a:rPr lang="en-US" sz="2400" b="1" dirty="0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b="1" dirty="0" err="1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Këshillit</a:t>
            </a:r>
            <a:r>
              <a:rPr lang="en-US" sz="2400" b="1" dirty="0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b="1" dirty="0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Bashkisë</a:t>
            </a:r>
            <a:r>
              <a:rPr lang="en-US" sz="2400" b="1" dirty="0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kanë</a:t>
            </a:r>
            <a:r>
              <a:rPr lang="en-US" sz="2400" b="1" dirty="0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bërë</a:t>
            </a:r>
            <a:r>
              <a:rPr lang="en-US" sz="2400" b="1" dirty="0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b="1" dirty="0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mundur</a:t>
            </a:r>
            <a:r>
              <a:rPr lang="en-US" sz="2400" b="1" dirty="0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realizimin</a:t>
            </a:r>
            <a:r>
              <a:rPr lang="en-US" sz="2400" b="1" dirty="0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b="1" dirty="0" err="1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shumë</a:t>
            </a:r>
            <a:r>
              <a:rPr lang="en-US" sz="2400" b="1" dirty="0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investimeve</a:t>
            </a:r>
            <a:r>
              <a:rPr lang="en-US" sz="2400" b="1" dirty="0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2400" b="1" dirty="0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pjesë</a:t>
            </a:r>
            <a:r>
              <a:rPr lang="en-US" sz="2400" b="1" dirty="0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400" b="1" dirty="0" err="1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400" b="1" dirty="0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cilave</a:t>
            </a:r>
            <a:r>
              <a:rPr lang="en-US" sz="2400" b="1" dirty="0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janë</a:t>
            </a:r>
            <a:r>
              <a:rPr lang="en-US" sz="2400" b="1" dirty="0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në</a:t>
            </a:r>
            <a:r>
              <a:rPr lang="en-US" sz="2400" b="1" dirty="0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process </a:t>
            </a:r>
            <a:r>
              <a:rPr lang="en-US" sz="2400" b="1" dirty="0" err="1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zbatimi</a:t>
            </a:r>
            <a:endParaRPr lang="en-US" sz="2400" b="1" dirty="0">
              <a:solidFill>
                <a:srgbClr val="0D0D0D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D0D0D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sz="2400" b="1" dirty="0">
              <a:solidFill>
                <a:srgbClr val="0D0D0D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ct val="0"/>
              </a:spcBef>
            </a:pPr>
            <a:r>
              <a:rPr lang="en-US" sz="2400" b="1" dirty="0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Foto </a:t>
            </a:r>
            <a:r>
              <a:rPr lang="en-US" sz="2400" b="1" dirty="0" err="1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400" b="1" dirty="0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investimeve</a:t>
            </a:r>
            <a:r>
              <a:rPr lang="en-US" sz="2400" b="1" dirty="0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sz="2400" b="1" dirty="0" err="1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vijim</a:t>
            </a:r>
            <a:r>
              <a:rPr lang="en-US" sz="2400" b="1" dirty="0">
                <a:solidFill>
                  <a:srgbClr val="0D0D0D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0717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019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557784"/>
            <a:ext cx="10351008" cy="759600"/>
          </a:xfrm>
        </p:spPr>
        <p:txBody>
          <a:bodyPr/>
          <a:lstStyle/>
          <a:p>
            <a:r>
              <a:rPr lang="en-US" sz="2800" dirty="0" err="1"/>
              <a:t>Organizimi</a:t>
            </a:r>
            <a:r>
              <a:rPr lang="en-US" sz="2800" dirty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bashkisë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89DE3-79B1-4817-8147-CBBF928CD404}"/>
              </a:ext>
            </a:extLst>
          </p:cNvPr>
          <p:cNvSpPr txBox="1">
            <a:spLocks/>
          </p:cNvSpPr>
          <p:nvPr/>
        </p:nvSpPr>
        <p:spPr>
          <a:xfrm>
            <a:off x="330693" y="2123559"/>
            <a:ext cx="10907283" cy="2822632"/>
          </a:xfrm>
          <a:prstGeom prst="rect">
            <a:avLst/>
          </a:prstGeom>
        </p:spPr>
        <p:txBody>
          <a:bodyPr/>
          <a:lstStyle>
            <a:lvl1pPr marL="177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defRPr sz="2400" b="0" i="0">
                <a:solidFill>
                  <a:srgbClr val="373737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5397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73737"/>
                </a:solidFill>
                <a:latin typeface="+mn-lt"/>
                <a:ea typeface="+mn-ea"/>
              </a:defRPr>
            </a:lvl2pPr>
            <a:lvl3pPr marL="8953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73737"/>
                </a:solidFill>
                <a:latin typeface="+mn-lt"/>
                <a:ea typeface="+mn-ea"/>
              </a:defRPr>
            </a:lvl3pPr>
            <a:lvl4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73737"/>
                </a:solidFill>
                <a:latin typeface="+mn-lt"/>
                <a:ea typeface="+mn-ea"/>
              </a:defRPr>
            </a:lvl4pPr>
            <a:lvl5pPr marL="16129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73737"/>
                </a:solidFill>
                <a:latin typeface="+mn-lt"/>
                <a:ea typeface="+mn-ea"/>
              </a:defRPr>
            </a:lvl5pPr>
            <a:lvl6pPr marL="20701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5273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9845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4417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kern="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Segoe UI Black" panose="020B0A02040204020203" pitchFamily="34" charset="0"/>
              </a:rPr>
              <a:t>Këshilli</a:t>
            </a:r>
            <a:r>
              <a:rPr lang="en-US" sz="3200" kern="0" dirty="0">
                <a:solidFill>
                  <a:schemeClr val="accent2">
                    <a:lumMod val="75000"/>
                  </a:schemeClr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3200" kern="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Segoe UI Black" panose="020B0A02040204020203" pitchFamily="34" charset="0"/>
              </a:rPr>
              <a:t>i</a:t>
            </a:r>
            <a:r>
              <a:rPr lang="en-US" sz="3200" kern="0" dirty="0">
                <a:solidFill>
                  <a:schemeClr val="accent2">
                    <a:lumMod val="75000"/>
                  </a:schemeClr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3200" kern="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Segoe UI Black" panose="020B0A02040204020203" pitchFamily="34" charset="0"/>
              </a:rPr>
              <a:t>Bashkisë</a:t>
            </a:r>
            <a:r>
              <a:rPr lang="en-US" sz="3200" kern="0" dirty="0">
                <a:solidFill>
                  <a:schemeClr val="accent2">
                    <a:lumMod val="75000"/>
                  </a:schemeClr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3600" kern="0" dirty="0">
                <a:latin typeface="Segoe UI Black" panose="020B0A02040204020203" pitchFamily="34" charset="0"/>
                <a:ea typeface="Segoe UI Black" panose="020B0A02040204020203" pitchFamily="34" charset="0"/>
              </a:rPr>
              <a:t>– </a:t>
            </a:r>
            <a:r>
              <a:rPr lang="en-US" sz="3200" kern="0" dirty="0">
                <a:latin typeface="+mj-lt"/>
                <a:ea typeface="Segoe UI Black" panose="020B0A02040204020203" pitchFamily="34" charset="0"/>
              </a:rPr>
              <a:t>Organ </a:t>
            </a:r>
            <a:r>
              <a:rPr lang="en-US" sz="3200" kern="0" dirty="0" err="1">
                <a:latin typeface="+mj-lt"/>
                <a:ea typeface="Segoe UI Black" panose="020B0A02040204020203" pitchFamily="34" charset="0"/>
              </a:rPr>
              <a:t>përfaqësues</a:t>
            </a:r>
            <a:r>
              <a:rPr lang="en-US" sz="3200" kern="0" dirty="0"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3200" kern="0" dirty="0" err="1">
                <a:latin typeface="+mj-lt"/>
                <a:ea typeface="Segoe UI Black" panose="020B0A02040204020203" pitchFamily="34" charset="0"/>
              </a:rPr>
              <a:t>i</a:t>
            </a:r>
            <a:r>
              <a:rPr lang="en-US" sz="3200" kern="0" dirty="0"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3200" kern="0" dirty="0" err="1">
                <a:latin typeface="+mj-lt"/>
                <a:ea typeface="Segoe UI Black" panose="020B0A02040204020203" pitchFamily="34" charset="0"/>
              </a:rPr>
              <a:t>komunitetit</a:t>
            </a:r>
            <a:r>
              <a:rPr lang="en-US" sz="3200" kern="0" dirty="0">
                <a:latin typeface="+mj-lt"/>
                <a:ea typeface="Segoe UI Black" panose="020B0A02040204020203" pitchFamily="34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kern="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kern="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Segoe UI Black" panose="020B0A02040204020203" pitchFamily="34" charset="0"/>
              </a:rPr>
              <a:t>Kryetari</a:t>
            </a:r>
            <a:r>
              <a:rPr lang="en-US" sz="3200" kern="0" dirty="0">
                <a:solidFill>
                  <a:schemeClr val="accent2">
                    <a:lumMod val="75000"/>
                  </a:schemeClr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3200" kern="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Segoe UI Black" panose="020B0A02040204020203" pitchFamily="34" charset="0"/>
              </a:rPr>
              <a:t>i</a:t>
            </a:r>
            <a:r>
              <a:rPr lang="en-US" sz="3200" kern="0" dirty="0">
                <a:solidFill>
                  <a:schemeClr val="accent2">
                    <a:lumMod val="75000"/>
                  </a:schemeClr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3200" kern="0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Segoe UI Black" panose="020B0A02040204020203" pitchFamily="34" charset="0"/>
              </a:rPr>
              <a:t>Bashkisë</a:t>
            </a:r>
            <a:r>
              <a:rPr lang="en-US" sz="3200" kern="0" dirty="0">
                <a:solidFill>
                  <a:schemeClr val="accent2">
                    <a:lumMod val="75000"/>
                  </a:schemeClr>
                </a:solidFill>
                <a:latin typeface="+mj-lt"/>
                <a:ea typeface="Segoe UI Black" panose="020B0A02040204020203" pitchFamily="34" charset="0"/>
              </a:rPr>
              <a:t> </a:t>
            </a:r>
            <a:r>
              <a:rPr lang="en-US" sz="3600" kern="0" dirty="0">
                <a:latin typeface="Segoe UI Black" panose="020B0A02040204020203" pitchFamily="34" charset="0"/>
                <a:ea typeface="Segoe UI Black" panose="020B0A02040204020203" pitchFamily="34" charset="0"/>
              </a:rPr>
              <a:t>– </a:t>
            </a:r>
            <a:r>
              <a:rPr lang="en-US" sz="3200" kern="0" dirty="0">
                <a:latin typeface="+mn-lt"/>
                <a:ea typeface="Segoe UI Black" panose="020B0A02040204020203" pitchFamily="34" charset="0"/>
              </a:rPr>
              <a:t>Organ </a:t>
            </a:r>
            <a:r>
              <a:rPr lang="en-US" sz="3200" kern="0" dirty="0" err="1">
                <a:latin typeface="+mn-lt"/>
                <a:ea typeface="Segoe UI Black" panose="020B0A02040204020203" pitchFamily="34" charset="0"/>
              </a:rPr>
              <a:t>ekzekutiv</a:t>
            </a:r>
            <a:r>
              <a:rPr lang="en-US" sz="3200" kern="0" dirty="0">
                <a:latin typeface="+mn-lt"/>
                <a:ea typeface="Segoe UI Black" panose="020B0A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728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454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6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Çështje</a:t>
            </a:r>
            <a:r>
              <a:rPr lang="en-US" dirty="0"/>
              <a:t> </a:t>
            </a:r>
            <a:r>
              <a:rPr lang="en-US" dirty="0" err="1"/>
              <a:t>për</a:t>
            </a:r>
            <a:r>
              <a:rPr lang="en-US" dirty="0"/>
              <a:t> </a:t>
            </a:r>
            <a:r>
              <a:rPr lang="en-US" dirty="0" err="1"/>
              <a:t>diskutim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89731" y="759600"/>
            <a:ext cx="11412538" cy="5052333"/>
          </a:xfrm>
          <a:prstGeom prst="rect">
            <a:avLst/>
          </a:prstGeom>
        </p:spPr>
        <p:txBody>
          <a:bodyPr/>
          <a:lstStyle>
            <a:lvl1pPr marL="177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defRPr sz="2400" b="0" i="0">
                <a:solidFill>
                  <a:srgbClr val="373737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5397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73737"/>
                </a:solidFill>
                <a:latin typeface="+mn-lt"/>
                <a:ea typeface="+mn-ea"/>
              </a:defRPr>
            </a:lvl2pPr>
            <a:lvl3pPr marL="8953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73737"/>
                </a:solidFill>
                <a:latin typeface="+mn-lt"/>
                <a:ea typeface="+mn-ea"/>
              </a:defRPr>
            </a:lvl3pPr>
            <a:lvl4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73737"/>
                </a:solidFill>
                <a:latin typeface="+mn-lt"/>
                <a:ea typeface="+mn-ea"/>
              </a:defRPr>
            </a:lvl4pPr>
            <a:lvl5pPr marL="16129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73737"/>
                </a:solidFill>
                <a:latin typeface="+mn-lt"/>
                <a:ea typeface="+mn-ea"/>
              </a:defRPr>
            </a:lvl5pPr>
            <a:lvl6pPr marL="20701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5273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9845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4417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kern="0" dirty="0"/>
              <a:t>Si e </a:t>
            </a:r>
            <a:r>
              <a:rPr lang="en-US" kern="0" dirty="0" err="1"/>
              <a:t>vlerësoni</a:t>
            </a:r>
            <a:r>
              <a:rPr lang="en-US" kern="0" dirty="0"/>
              <a:t> </a:t>
            </a:r>
            <a:r>
              <a:rPr lang="en-US" kern="0" dirty="0" err="1"/>
              <a:t>rolin</a:t>
            </a:r>
            <a:r>
              <a:rPr lang="en-US" kern="0" dirty="0"/>
              <a:t> e </a:t>
            </a:r>
            <a:r>
              <a:rPr lang="en-US" kern="0" dirty="0" err="1"/>
              <a:t>këshillit</a:t>
            </a:r>
            <a:r>
              <a:rPr lang="en-US" kern="0" dirty="0"/>
              <a:t> </a:t>
            </a:r>
            <a:r>
              <a:rPr lang="en-US" kern="0" dirty="0" err="1"/>
              <a:t>të</a:t>
            </a:r>
            <a:r>
              <a:rPr lang="en-US" kern="0" dirty="0"/>
              <a:t> </a:t>
            </a:r>
            <a:r>
              <a:rPr lang="en-US" kern="0" dirty="0" err="1"/>
              <a:t>bashkisë</a:t>
            </a:r>
            <a:r>
              <a:rPr lang="en-US" kern="0" dirty="0"/>
              <a:t> </a:t>
            </a:r>
            <a:r>
              <a:rPr lang="en-US" kern="0" dirty="0" err="1"/>
              <a:t>dhe</a:t>
            </a:r>
            <a:r>
              <a:rPr lang="en-US" kern="0" dirty="0"/>
              <a:t> </a:t>
            </a:r>
            <a:r>
              <a:rPr lang="en-US" kern="0" dirty="0" err="1"/>
              <a:t>cfarë</a:t>
            </a:r>
            <a:r>
              <a:rPr lang="en-US" kern="0" dirty="0"/>
              <a:t> </a:t>
            </a:r>
            <a:r>
              <a:rPr lang="en-US" kern="0" dirty="0" err="1"/>
              <a:t>mund</a:t>
            </a:r>
            <a:r>
              <a:rPr lang="en-US" kern="0" dirty="0"/>
              <a:t> </a:t>
            </a:r>
            <a:r>
              <a:rPr lang="en-US" kern="0" dirty="0" err="1"/>
              <a:t>të</a:t>
            </a:r>
            <a:r>
              <a:rPr lang="en-US" kern="0" dirty="0"/>
              <a:t> </a:t>
            </a:r>
            <a:r>
              <a:rPr lang="en-US" kern="0" dirty="0" err="1"/>
              <a:t>përmirësohet</a:t>
            </a:r>
            <a:r>
              <a:rPr lang="en-US" kern="0" dirty="0"/>
              <a:t>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kern="0" dirty="0"/>
              <a:t>A </a:t>
            </a:r>
            <a:r>
              <a:rPr lang="en-US" kern="0" dirty="0" err="1"/>
              <a:t>ndiqen</a:t>
            </a:r>
            <a:r>
              <a:rPr lang="en-US" kern="0" dirty="0"/>
              <a:t> </a:t>
            </a:r>
            <a:r>
              <a:rPr lang="en-US" kern="0" dirty="0" err="1"/>
              <a:t>mbledhjet</a:t>
            </a:r>
            <a:r>
              <a:rPr lang="en-US" kern="0" dirty="0"/>
              <a:t> e </a:t>
            </a:r>
            <a:r>
              <a:rPr lang="en-US" kern="0" dirty="0" err="1"/>
              <a:t>këshillit</a:t>
            </a:r>
            <a:r>
              <a:rPr lang="en-US" kern="0" dirty="0"/>
              <a:t> </a:t>
            </a:r>
            <a:r>
              <a:rPr lang="en-US" kern="0" dirty="0" err="1"/>
              <a:t>që</a:t>
            </a:r>
            <a:r>
              <a:rPr lang="en-US" kern="0" dirty="0"/>
              <a:t> </a:t>
            </a:r>
            <a:r>
              <a:rPr lang="en-US" kern="0" dirty="0" err="1"/>
              <a:t>transmetohen</a:t>
            </a:r>
            <a:r>
              <a:rPr lang="en-US" kern="0" dirty="0"/>
              <a:t> live ? </a:t>
            </a:r>
            <a:r>
              <a:rPr lang="en-US" kern="0" dirty="0" err="1"/>
              <a:t>Cfarë</a:t>
            </a:r>
            <a:r>
              <a:rPr lang="en-US" kern="0" dirty="0"/>
              <a:t> </a:t>
            </a:r>
            <a:r>
              <a:rPr lang="en-US" kern="0" dirty="0" err="1"/>
              <a:t>mendime</a:t>
            </a:r>
            <a:r>
              <a:rPr lang="en-US" kern="0" dirty="0"/>
              <a:t> </a:t>
            </a:r>
            <a:r>
              <a:rPr lang="en-US" kern="0" dirty="0" err="1"/>
              <a:t>keni</a:t>
            </a:r>
            <a:r>
              <a:rPr lang="en-US" kern="0" dirty="0"/>
              <a:t> ?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kern="0" dirty="0"/>
              <a:t>A </a:t>
            </a:r>
            <a:r>
              <a:rPr lang="en-US" kern="0" dirty="0" err="1"/>
              <a:t>jeni</a:t>
            </a:r>
            <a:r>
              <a:rPr lang="en-US" kern="0" dirty="0"/>
              <a:t> </a:t>
            </a:r>
            <a:r>
              <a:rPr lang="en-US" kern="0" dirty="0" err="1"/>
              <a:t>në</a:t>
            </a:r>
            <a:r>
              <a:rPr lang="en-US" kern="0" dirty="0"/>
              <a:t> </a:t>
            </a:r>
            <a:r>
              <a:rPr lang="en-US" kern="0" dirty="0" err="1"/>
              <a:t>dijeni</a:t>
            </a:r>
            <a:r>
              <a:rPr lang="en-US" kern="0" dirty="0"/>
              <a:t> </a:t>
            </a:r>
            <a:r>
              <a:rPr lang="en-US" kern="0" dirty="0" err="1"/>
              <a:t>të</a:t>
            </a:r>
            <a:r>
              <a:rPr lang="en-US" kern="0" dirty="0"/>
              <a:t> </a:t>
            </a:r>
            <a:r>
              <a:rPr lang="en-US" kern="0" dirty="0" err="1"/>
              <a:t>publikimeve</a:t>
            </a:r>
            <a:r>
              <a:rPr lang="en-US" kern="0" dirty="0"/>
              <a:t> </a:t>
            </a:r>
            <a:r>
              <a:rPr lang="en-US" kern="0" dirty="0" err="1"/>
              <a:t>të</a:t>
            </a:r>
            <a:r>
              <a:rPr lang="en-US" kern="0" dirty="0"/>
              <a:t> </a:t>
            </a:r>
            <a:r>
              <a:rPr lang="en-US" kern="0" dirty="0" err="1"/>
              <a:t>këshillit</a:t>
            </a:r>
            <a:r>
              <a:rPr lang="en-US" kern="0" dirty="0"/>
              <a:t> </a:t>
            </a:r>
            <a:r>
              <a:rPr lang="en-US" kern="0" dirty="0" err="1"/>
              <a:t>dhe</a:t>
            </a:r>
            <a:r>
              <a:rPr lang="en-US" kern="0" dirty="0"/>
              <a:t> a I </a:t>
            </a:r>
            <a:r>
              <a:rPr lang="en-US" kern="0" dirty="0" err="1"/>
              <a:t>shikoni</a:t>
            </a:r>
            <a:r>
              <a:rPr lang="en-US" kern="0" dirty="0"/>
              <a:t> </a:t>
            </a:r>
            <a:r>
              <a:rPr lang="en-US" kern="0" dirty="0" err="1"/>
              <a:t>ato</a:t>
            </a:r>
            <a:r>
              <a:rPr lang="en-US" kern="0" dirty="0"/>
              <a:t>? Si </a:t>
            </a:r>
            <a:r>
              <a:rPr lang="en-US" kern="0" dirty="0" err="1"/>
              <a:t>mund</a:t>
            </a:r>
            <a:r>
              <a:rPr lang="en-US" kern="0" dirty="0"/>
              <a:t> </a:t>
            </a:r>
            <a:r>
              <a:rPr lang="en-US" kern="0" dirty="0" err="1"/>
              <a:t>të</a:t>
            </a:r>
            <a:r>
              <a:rPr lang="en-US" kern="0" dirty="0"/>
              <a:t> </a:t>
            </a:r>
            <a:r>
              <a:rPr lang="en-US" kern="0" dirty="0" err="1"/>
              <a:t>përmirësohet</a:t>
            </a:r>
            <a:r>
              <a:rPr lang="en-US" kern="0" dirty="0"/>
              <a:t> </a:t>
            </a:r>
            <a:r>
              <a:rPr lang="en-US" kern="0" dirty="0" err="1"/>
              <a:t>transparenca</a:t>
            </a:r>
            <a:r>
              <a:rPr lang="en-US" kern="0" dirty="0"/>
              <a:t> e </a:t>
            </a:r>
            <a:r>
              <a:rPr lang="en-US" kern="0" dirty="0" err="1"/>
              <a:t>veprimtarisë</a:t>
            </a:r>
            <a:r>
              <a:rPr lang="en-US" kern="0" dirty="0"/>
              <a:t> </a:t>
            </a:r>
            <a:r>
              <a:rPr lang="en-US" kern="0" dirty="0" err="1"/>
              <a:t>së</a:t>
            </a:r>
            <a:r>
              <a:rPr lang="en-US" kern="0" dirty="0"/>
              <a:t> </a:t>
            </a:r>
            <a:r>
              <a:rPr lang="en-US" kern="0" dirty="0" err="1"/>
              <a:t>këshillit</a:t>
            </a:r>
            <a:r>
              <a:rPr lang="en-US" kern="0" dirty="0"/>
              <a:t> 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kern="0" dirty="0"/>
              <a:t>A </a:t>
            </a:r>
            <a:r>
              <a:rPr lang="en-US" kern="0" dirty="0" err="1"/>
              <a:t>i</a:t>
            </a:r>
            <a:r>
              <a:rPr lang="en-US" kern="0" dirty="0"/>
              <a:t> </a:t>
            </a:r>
            <a:r>
              <a:rPr lang="en-US" kern="0" dirty="0" err="1"/>
              <a:t>njihni</a:t>
            </a:r>
            <a:r>
              <a:rPr lang="en-US" kern="0" dirty="0"/>
              <a:t> </a:t>
            </a:r>
            <a:r>
              <a:rPr lang="en-US" kern="0" dirty="0" err="1"/>
              <a:t>këshilltarët</a:t>
            </a:r>
            <a:r>
              <a:rPr lang="en-US" kern="0" dirty="0"/>
              <a:t> </a:t>
            </a:r>
            <a:r>
              <a:rPr lang="en-US" kern="0" dirty="0" err="1"/>
              <a:t>dhe</a:t>
            </a:r>
            <a:r>
              <a:rPr lang="en-US" kern="0" dirty="0"/>
              <a:t> </a:t>
            </a:r>
            <a:r>
              <a:rPr lang="en-US" kern="0" dirty="0" err="1"/>
              <a:t>si</a:t>
            </a:r>
            <a:r>
              <a:rPr lang="en-US" kern="0" dirty="0"/>
              <a:t> </a:t>
            </a:r>
            <a:r>
              <a:rPr lang="en-US" kern="0" dirty="0" err="1"/>
              <a:t>mund</a:t>
            </a:r>
            <a:r>
              <a:rPr lang="en-US" kern="0" dirty="0"/>
              <a:t> </a:t>
            </a:r>
            <a:r>
              <a:rPr lang="en-US" kern="0" dirty="0" err="1"/>
              <a:t>të</a:t>
            </a:r>
            <a:r>
              <a:rPr lang="en-US" kern="0" dirty="0"/>
              <a:t> </a:t>
            </a:r>
            <a:r>
              <a:rPr lang="en-US" kern="0" dirty="0" err="1"/>
              <a:t>përmirësohet</a:t>
            </a:r>
            <a:r>
              <a:rPr lang="en-US" kern="0" dirty="0"/>
              <a:t> </a:t>
            </a:r>
            <a:r>
              <a:rPr lang="en-US" kern="0" dirty="0" err="1"/>
              <a:t>kontakti</a:t>
            </a:r>
            <a:r>
              <a:rPr lang="en-US" kern="0" dirty="0"/>
              <a:t> me ta?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kern="0" dirty="0"/>
              <a:t>A </a:t>
            </a:r>
            <a:r>
              <a:rPr lang="en-US" kern="0" dirty="0" err="1"/>
              <a:t>keni</a:t>
            </a:r>
            <a:r>
              <a:rPr lang="en-US" kern="0" dirty="0"/>
              <a:t> </a:t>
            </a:r>
            <a:r>
              <a:rPr lang="en-US" kern="0" dirty="0" err="1"/>
              <a:t>marrë</a:t>
            </a:r>
            <a:r>
              <a:rPr lang="en-US" kern="0" dirty="0"/>
              <a:t> </a:t>
            </a:r>
            <a:r>
              <a:rPr lang="en-US" kern="0" dirty="0" err="1"/>
              <a:t>pjesë</a:t>
            </a:r>
            <a:r>
              <a:rPr lang="en-US" kern="0" dirty="0"/>
              <a:t> </a:t>
            </a:r>
            <a:r>
              <a:rPr lang="en-US" kern="0" dirty="0" err="1"/>
              <a:t>në</a:t>
            </a:r>
            <a:r>
              <a:rPr lang="en-US" kern="0" dirty="0"/>
              <a:t> </a:t>
            </a:r>
            <a:r>
              <a:rPr lang="en-US" kern="0" dirty="0" err="1"/>
              <a:t>ndonjë</a:t>
            </a:r>
            <a:r>
              <a:rPr lang="en-US" kern="0" dirty="0"/>
              <a:t> </a:t>
            </a:r>
            <a:r>
              <a:rPr lang="en-US" kern="0" dirty="0" err="1"/>
              <a:t>takime</a:t>
            </a:r>
            <a:r>
              <a:rPr lang="en-US" kern="0" dirty="0"/>
              <a:t> </a:t>
            </a:r>
            <a:r>
              <a:rPr lang="en-US" kern="0" dirty="0" err="1"/>
              <a:t>konsultues</a:t>
            </a:r>
            <a:r>
              <a:rPr lang="en-US" kern="0" dirty="0"/>
              <a:t> </a:t>
            </a:r>
            <a:r>
              <a:rPr lang="en-US" kern="0" dirty="0" err="1"/>
              <a:t>që</a:t>
            </a:r>
            <a:r>
              <a:rPr lang="en-US" kern="0" dirty="0"/>
              <a:t> </a:t>
            </a:r>
            <a:r>
              <a:rPr lang="en-US" kern="0" dirty="0" err="1"/>
              <a:t>organizon</a:t>
            </a:r>
            <a:r>
              <a:rPr lang="en-US" kern="0" dirty="0"/>
              <a:t> </a:t>
            </a:r>
            <a:r>
              <a:rPr lang="en-US" kern="0" dirty="0" err="1"/>
              <a:t>këshilli</a:t>
            </a:r>
            <a:r>
              <a:rPr lang="en-US" kern="0" dirty="0"/>
              <a:t> </a:t>
            </a:r>
            <a:r>
              <a:rPr lang="en-US" kern="0" dirty="0" err="1"/>
              <a:t>dhe</a:t>
            </a:r>
            <a:r>
              <a:rPr lang="en-US" kern="0" dirty="0"/>
              <a:t> </a:t>
            </a:r>
            <a:r>
              <a:rPr lang="en-US" kern="0" dirty="0" err="1"/>
              <a:t>si</a:t>
            </a:r>
            <a:r>
              <a:rPr lang="en-US" kern="0" dirty="0"/>
              <a:t> </a:t>
            </a:r>
            <a:r>
              <a:rPr lang="en-US" kern="0" dirty="0" err="1"/>
              <a:t>mund</a:t>
            </a:r>
            <a:r>
              <a:rPr lang="en-US" kern="0" dirty="0"/>
              <a:t> </a:t>
            </a:r>
            <a:r>
              <a:rPr lang="en-US" kern="0" dirty="0" err="1"/>
              <a:t>të</a:t>
            </a:r>
            <a:r>
              <a:rPr lang="en-US" kern="0" dirty="0"/>
              <a:t> </a:t>
            </a:r>
            <a:r>
              <a:rPr lang="en-US" kern="0" dirty="0" err="1"/>
              <a:t>rritet</a:t>
            </a:r>
            <a:r>
              <a:rPr lang="en-US" kern="0" dirty="0"/>
              <a:t> </a:t>
            </a:r>
            <a:r>
              <a:rPr lang="en-US" kern="0" dirty="0" err="1"/>
              <a:t>pjesëmarrja</a:t>
            </a:r>
            <a:r>
              <a:rPr lang="en-US" kern="0" dirty="0"/>
              <a:t> ?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kern="0" dirty="0"/>
              <a:t>A </a:t>
            </a:r>
            <a:r>
              <a:rPr lang="en-US" kern="0" dirty="0" err="1"/>
              <a:t>keni</a:t>
            </a:r>
            <a:r>
              <a:rPr lang="en-US" kern="0" dirty="0"/>
              <a:t> </a:t>
            </a:r>
            <a:r>
              <a:rPr lang="en-US" kern="0" dirty="0" err="1"/>
              <a:t>drejtuar</a:t>
            </a:r>
            <a:r>
              <a:rPr lang="en-US" kern="0" dirty="0"/>
              <a:t> </a:t>
            </a:r>
            <a:r>
              <a:rPr lang="en-US" kern="0" dirty="0" err="1"/>
              <a:t>ndonjë</a:t>
            </a:r>
            <a:r>
              <a:rPr lang="en-US" kern="0" dirty="0"/>
              <a:t> </a:t>
            </a:r>
            <a:r>
              <a:rPr lang="en-US" kern="0" dirty="0" err="1"/>
              <a:t>kërkesë</a:t>
            </a:r>
            <a:r>
              <a:rPr lang="en-US" kern="0" dirty="0"/>
              <a:t> </a:t>
            </a:r>
            <a:r>
              <a:rPr lang="en-US" kern="0" dirty="0" err="1"/>
              <a:t>apo</a:t>
            </a:r>
            <a:r>
              <a:rPr lang="en-US" kern="0" dirty="0"/>
              <a:t> </a:t>
            </a:r>
            <a:r>
              <a:rPr lang="en-US" kern="0" dirty="0" err="1"/>
              <a:t>ankesë</a:t>
            </a:r>
            <a:r>
              <a:rPr lang="en-US" kern="0" dirty="0"/>
              <a:t> </a:t>
            </a:r>
            <a:r>
              <a:rPr lang="en-US" kern="0" dirty="0" err="1"/>
              <a:t>për</a:t>
            </a:r>
            <a:r>
              <a:rPr lang="en-US" kern="0" dirty="0"/>
              <a:t> </a:t>
            </a:r>
            <a:r>
              <a:rPr lang="en-US" kern="0" dirty="0" err="1"/>
              <a:t>këshillin</a:t>
            </a:r>
            <a:r>
              <a:rPr lang="en-US" kern="0" dirty="0"/>
              <a:t> ? Si </a:t>
            </a:r>
            <a:r>
              <a:rPr lang="en-US" kern="0" dirty="0" err="1"/>
              <a:t>mendoni</a:t>
            </a:r>
            <a:r>
              <a:rPr lang="en-US" kern="0" dirty="0"/>
              <a:t> </a:t>
            </a:r>
            <a:r>
              <a:rPr lang="en-US" kern="0" dirty="0" err="1"/>
              <a:t>që</a:t>
            </a:r>
            <a:r>
              <a:rPr lang="en-US" kern="0" dirty="0"/>
              <a:t> </a:t>
            </a:r>
            <a:r>
              <a:rPr lang="en-US" kern="0" dirty="0" err="1"/>
              <a:t>mund</a:t>
            </a:r>
            <a:r>
              <a:rPr lang="en-US" kern="0" dirty="0"/>
              <a:t> </a:t>
            </a:r>
            <a:r>
              <a:rPr lang="en-US" kern="0" dirty="0" err="1"/>
              <a:t>të</a:t>
            </a:r>
            <a:r>
              <a:rPr lang="en-US" kern="0" dirty="0"/>
              <a:t> </a:t>
            </a:r>
            <a:r>
              <a:rPr lang="en-US" kern="0" dirty="0" err="1"/>
              <a:t>përmirësohet</a:t>
            </a:r>
            <a:r>
              <a:rPr lang="en-US" kern="0" dirty="0"/>
              <a:t> </a:t>
            </a:r>
            <a:r>
              <a:rPr lang="en-US" kern="0" dirty="0" err="1"/>
              <a:t>komunikimi</a:t>
            </a:r>
            <a:r>
              <a:rPr lang="en-US" kern="0" dirty="0"/>
              <a:t> </a:t>
            </a:r>
            <a:r>
              <a:rPr lang="en-US" kern="0" dirty="0" err="1"/>
              <a:t>i</a:t>
            </a:r>
            <a:r>
              <a:rPr lang="en-US" kern="0" dirty="0"/>
              <a:t> </a:t>
            </a:r>
            <a:r>
              <a:rPr lang="en-US" kern="0" dirty="0" err="1"/>
              <a:t>këshillit</a:t>
            </a:r>
            <a:r>
              <a:rPr lang="en-US" kern="0" dirty="0"/>
              <a:t> me </a:t>
            </a:r>
            <a:r>
              <a:rPr lang="en-US" kern="0" dirty="0" err="1"/>
              <a:t>qytetarët</a:t>
            </a:r>
            <a:r>
              <a:rPr lang="en-US" kern="0" dirty="0"/>
              <a:t> </a:t>
            </a:r>
            <a:r>
              <a:rPr lang="en-US" kern="0" dirty="0" err="1"/>
              <a:t>për</a:t>
            </a:r>
            <a:r>
              <a:rPr lang="en-US" kern="0" dirty="0"/>
              <a:t> </a:t>
            </a:r>
            <a:r>
              <a:rPr lang="en-US" kern="0" dirty="0" err="1"/>
              <a:t>cështje</a:t>
            </a:r>
            <a:r>
              <a:rPr lang="en-US" kern="0" dirty="0"/>
              <a:t> </a:t>
            </a:r>
            <a:r>
              <a:rPr lang="en-US" kern="0" dirty="0" err="1"/>
              <a:t>konkrete</a:t>
            </a:r>
            <a:r>
              <a:rPr lang="en-US" kern="0" dirty="0"/>
              <a:t> </a:t>
            </a:r>
            <a:r>
              <a:rPr lang="en-US" kern="0" dirty="0" err="1"/>
              <a:t>që</a:t>
            </a:r>
            <a:r>
              <a:rPr lang="en-US" kern="0" dirty="0"/>
              <a:t> </a:t>
            </a:r>
            <a:r>
              <a:rPr lang="en-US" kern="0" dirty="0" err="1"/>
              <a:t>i</a:t>
            </a:r>
            <a:r>
              <a:rPr lang="en-US" kern="0" dirty="0"/>
              <a:t> </a:t>
            </a:r>
            <a:r>
              <a:rPr lang="en-US" kern="0" dirty="0" err="1"/>
              <a:t>shqetësojnë</a:t>
            </a:r>
            <a:r>
              <a:rPr lang="en-US" kern="0" dirty="0"/>
              <a:t>?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kern="0" dirty="0" err="1"/>
              <a:t>Për</a:t>
            </a:r>
            <a:r>
              <a:rPr lang="en-US" kern="0" dirty="0"/>
              <a:t> </a:t>
            </a:r>
            <a:r>
              <a:rPr lang="en-US" kern="0" dirty="0" err="1"/>
              <a:t>cfarë</a:t>
            </a:r>
            <a:r>
              <a:rPr lang="en-US" kern="0" dirty="0"/>
              <a:t> </a:t>
            </a:r>
            <a:r>
              <a:rPr lang="en-US" kern="0" dirty="0" err="1"/>
              <a:t>cështje</a:t>
            </a:r>
            <a:r>
              <a:rPr lang="en-US" kern="0" dirty="0"/>
              <a:t> </a:t>
            </a:r>
            <a:r>
              <a:rPr lang="en-US" kern="0" dirty="0" err="1"/>
              <a:t>komunikohet</a:t>
            </a:r>
            <a:r>
              <a:rPr lang="en-US" kern="0" dirty="0"/>
              <a:t> me </a:t>
            </a:r>
            <a:r>
              <a:rPr lang="en-US" kern="0" dirty="0" err="1"/>
              <a:t>këshillin</a:t>
            </a:r>
            <a:r>
              <a:rPr lang="en-US" kern="0" dirty="0"/>
              <a:t> </a:t>
            </a:r>
            <a:r>
              <a:rPr lang="en-US" kern="0" dirty="0" err="1"/>
              <a:t>dhe</a:t>
            </a:r>
            <a:r>
              <a:rPr lang="en-US" kern="0" dirty="0"/>
              <a:t> </a:t>
            </a:r>
            <a:r>
              <a:rPr lang="en-US" kern="0" dirty="0" err="1"/>
              <a:t>për</a:t>
            </a:r>
            <a:r>
              <a:rPr lang="en-US" kern="0" dirty="0"/>
              <a:t> </a:t>
            </a:r>
            <a:r>
              <a:rPr lang="en-US" kern="0" dirty="0" err="1"/>
              <a:t>cfarë</a:t>
            </a:r>
            <a:r>
              <a:rPr lang="en-US" kern="0" dirty="0"/>
              <a:t> </a:t>
            </a:r>
            <a:r>
              <a:rPr lang="en-US" kern="0" dirty="0" err="1"/>
              <a:t>cështjesh</a:t>
            </a:r>
            <a:r>
              <a:rPr lang="en-US" kern="0" dirty="0"/>
              <a:t> me </a:t>
            </a:r>
            <a:r>
              <a:rPr lang="en-US" kern="0" dirty="0" err="1"/>
              <a:t>administratën</a:t>
            </a:r>
            <a:r>
              <a:rPr lang="en-US" kern="0" dirty="0"/>
              <a:t>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kern="0" dirty="0" err="1"/>
              <a:t>Cfarë</a:t>
            </a:r>
            <a:r>
              <a:rPr lang="en-US" kern="0" dirty="0"/>
              <a:t> </a:t>
            </a:r>
            <a:r>
              <a:rPr lang="en-US" kern="0" dirty="0" err="1"/>
              <a:t>mund</a:t>
            </a:r>
            <a:r>
              <a:rPr lang="en-US" kern="0" dirty="0"/>
              <a:t> </a:t>
            </a:r>
            <a:r>
              <a:rPr lang="en-US" kern="0" dirty="0" err="1"/>
              <a:t>të</a:t>
            </a:r>
            <a:r>
              <a:rPr lang="en-US" kern="0" dirty="0"/>
              <a:t> </a:t>
            </a:r>
            <a:r>
              <a:rPr lang="en-US" kern="0" dirty="0" err="1"/>
              <a:t>bëjë</a:t>
            </a:r>
            <a:r>
              <a:rPr lang="en-US" kern="0" dirty="0"/>
              <a:t> </a:t>
            </a:r>
            <a:r>
              <a:rPr lang="en-US" kern="0" dirty="0" err="1"/>
              <a:t>më</a:t>
            </a:r>
            <a:r>
              <a:rPr lang="en-US" kern="0" dirty="0"/>
              <a:t> </a:t>
            </a:r>
            <a:r>
              <a:rPr lang="en-US" kern="0" dirty="0" err="1"/>
              <a:t>shumë</a:t>
            </a:r>
            <a:r>
              <a:rPr lang="en-US" kern="0" dirty="0"/>
              <a:t> </a:t>
            </a:r>
            <a:r>
              <a:rPr lang="en-US" kern="0" dirty="0" err="1"/>
              <a:t>dhe</a:t>
            </a:r>
            <a:r>
              <a:rPr lang="en-US" kern="0" dirty="0"/>
              <a:t> </a:t>
            </a:r>
            <a:r>
              <a:rPr lang="en-US" kern="0" dirty="0" err="1"/>
              <a:t>më</a:t>
            </a:r>
            <a:r>
              <a:rPr lang="en-US" kern="0" dirty="0"/>
              <a:t> </a:t>
            </a:r>
            <a:r>
              <a:rPr lang="en-US" kern="0" dirty="0" err="1"/>
              <a:t>mirë</a:t>
            </a:r>
            <a:r>
              <a:rPr lang="en-US" kern="0" dirty="0"/>
              <a:t> </a:t>
            </a:r>
            <a:r>
              <a:rPr lang="en-US" kern="0" dirty="0" err="1"/>
              <a:t>këshilli</a:t>
            </a:r>
            <a:r>
              <a:rPr lang="en-US" kern="0" dirty="0"/>
              <a:t> </a:t>
            </a:r>
            <a:r>
              <a:rPr lang="en-US" kern="0" dirty="0" err="1"/>
              <a:t>për</a:t>
            </a:r>
            <a:r>
              <a:rPr lang="en-US" kern="0" dirty="0"/>
              <a:t> </a:t>
            </a:r>
            <a:r>
              <a:rPr lang="en-US" kern="0" dirty="0" err="1"/>
              <a:t>përmirësimin</a:t>
            </a:r>
            <a:r>
              <a:rPr lang="en-US" kern="0" dirty="0"/>
              <a:t> e </a:t>
            </a:r>
            <a:r>
              <a:rPr lang="en-US" kern="0" dirty="0" err="1"/>
              <a:t>qeverisjes</a:t>
            </a:r>
            <a:r>
              <a:rPr lang="en-US" kern="0" dirty="0"/>
              <a:t> </a:t>
            </a:r>
            <a:r>
              <a:rPr lang="en-US" kern="0" dirty="0" err="1"/>
              <a:t>vendore</a:t>
            </a:r>
            <a:r>
              <a:rPr lang="en-US" kern="0" dirty="0"/>
              <a:t>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kern="0" dirty="0" err="1"/>
              <a:t>Ndjehuni</a:t>
            </a:r>
            <a:r>
              <a:rPr lang="en-US" kern="0" dirty="0"/>
              <a:t> </a:t>
            </a:r>
            <a:r>
              <a:rPr lang="en-US" kern="0" dirty="0" err="1"/>
              <a:t>të</a:t>
            </a:r>
            <a:r>
              <a:rPr lang="en-US" kern="0" dirty="0"/>
              <a:t> </a:t>
            </a:r>
            <a:r>
              <a:rPr lang="en-US" kern="0" dirty="0" err="1"/>
              <a:t>lirë</a:t>
            </a:r>
            <a:r>
              <a:rPr lang="en-US" kern="0" dirty="0"/>
              <a:t> </a:t>
            </a:r>
            <a:r>
              <a:rPr lang="en-US" kern="0" dirty="0" err="1"/>
              <a:t>për</a:t>
            </a:r>
            <a:r>
              <a:rPr lang="en-US" kern="0" dirty="0"/>
              <a:t> </a:t>
            </a:r>
            <a:r>
              <a:rPr lang="en-US" kern="0" dirty="0" err="1"/>
              <a:t>të</a:t>
            </a:r>
            <a:r>
              <a:rPr lang="en-US" kern="0" dirty="0"/>
              <a:t> </a:t>
            </a:r>
            <a:r>
              <a:rPr lang="en-US" kern="0" dirty="0" err="1"/>
              <a:t>dhënë</a:t>
            </a:r>
            <a:r>
              <a:rPr lang="en-US" kern="0" dirty="0"/>
              <a:t> </a:t>
            </a:r>
            <a:r>
              <a:rPr lang="en-US" kern="0" dirty="0" err="1"/>
              <a:t>rekomandime</a:t>
            </a:r>
            <a:r>
              <a:rPr lang="en-US" kern="0" dirty="0"/>
              <a:t> </a:t>
            </a:r>
            <a:r>
              <a:rPr lang="en-US" kern="0" dirty="0" err="1"/>
              <a:t>për</a:t>
            </a:r>
            <a:r>
              <a:rPr lang="en-US" kern="0" dirty="0"/>
              <a:t> </a:t>
            </a:r>
            <a:r>
              <a:rPr lang="en-US" kern="0" dirty="0" err="1"/>
              <a:t>cdo</a:t>
            </a:r>
            <a:r>
              <a:rPr lang="en-US" kern="0" dirty="0"/>
              <a:t> </a:t>
            </a:r>
            <a:r>
              <a:rPr lang="en-US" kern="0" dirty="0" err="1"/>
              <a:t>fushë</a:t>
            </a:r>
            <a:r>
              <a:rPr lang="en-US" kern="0" dirty="0"/>
              <a:t> </a:t>
            </a:r>
            <a:r>
              <a:rPr lang="en-US" kern="0" dirty="0" err="1"/>
              <a:t>të</a:t>
            </a:r>
            <a:r>
              <a:rPr lang="en-US" kern="0" dirty="0"/>
              <a:t> </a:t>
            </a:r>
            <a:r>
              <a:rPr lang="en-US" kern="0" dirty="0" err="1"/>
              <a:t>veprimtarisë</a:t>
            </a:r>
            <a:r>
              <a:rPr lang="en-US" kern="0" dirty="0"/>
              <a:t> </a:t>
            </a:r>
            <a:r>
              <a:rPr lang="en-US" kern="0" dirty="0" err="1"/>
              <a:t>së</a:t>
            </a:r>
            <a:r>
              <a:rPr lang="en-US" kern="0" dirty="0"/>
              <a:t> </a:t>
            </a:r>
            <a:r>
              <a:rPr lang="en-US" kern="0" dirty="0" err="1"/>
              <a:t>bashkisë</a:t>
            </a:r>
            <a:endParaRPr lang="en-US" kern="0" dirty="0"/>
          </a:p>
          <a:p>
            <a:pPr marL="0" indent="0"/>
            <a:endParaRPr lang="en-US" kern="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kern="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kern="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kern="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kern="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kern="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kern="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kern="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kern="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kern="0" dirty="0"/>
          </a:p>
          <a:p>
            <a:r>
              <a:rPr lang="en-US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4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Rolet</a:t>
            </a:r>
            <a:r>
              <a:rPr lang="en-US" sz="2800" dirty="0"/>
              <a:t> e </a:t>
            </a:r>
            <a:r>
              <a:rPr lang="en-US" sz="2800" dirty="0" err="1"/>
              <a:t>këshillit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488056" y="2009879"/>
            <a:ext cx="2420607" cy="2019635"/>
            <a:chOff x="1137756" y="1710590"/>
            <a:chExt cx="2019635" cy="2019635"/>
          </a:xfrm>
        </p:grpSpPr>
        <p:sp>
          <p:nvSpPr>
            <p:cNvPr id="4" name="Rounded Rectangle 3"/>
            <p:cNvSpPr/>
            <p:nvPr/>
          </p:nvSpPr>
          <p:spPr>
            <a:xfrm>
              <a:off x="1137756" y="1710590"/>
              <a:ext cx="2019635" cy="2019635"/>
            </a:xfrm>
            <a:prstGeom prst="roundRect">
              <a:avLst/>
            </a:prstGeom>
            <a:solidFill>
              <a:srgbClr val="5FBEC1"/>
            </a:solidFill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1236346" y="1809180"/>
              <a:ext cx="1822455" cy="1822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700" b="1" i="0" kern="120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P</a:t>
              </a:r>
              <a:r>
                <a:rPr lang="en-US" sz="1700" b="1" i="0" kern="1200" dirty="0" err="1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Ë</a:t>
              </a:r>
              <a:r>
                <a:rPr lang="en-GB" sz="1700" b="1" i="0" kern="120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RFAQ</a:t>
              </a:r>
              <a:r>
                <a:rPr lang="en-US" sz="1700" b="1" i="0" kern="1200" dirty="0" err="1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Ë</a:t>
              </a:r>
              <a:r>
                <a:rPr lang="en-GB" sz="1700" b="1" i="0" kern="120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SUES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42045" y="2108469"/>
            <a:ext cx="2359646" cy="2019635"/>
            <a:chOff x="4538533" y="1376017"/>
            <a:chExt cx="2019635" cy="2019635"/>
          </a:xfrm>
        </p:grpSpPr>
        <p:sp>
          <p:nvSpPr>
            <p:cNvPr id="7" name="Rounded Rectangle 6"/>
            <p:cNvSpPr/>
            <p:nvPr/>
          </p:nvSpPr>
          <p:spPr>
            <a:xfrm>
              <a:off x="4538533" y="1376017"/>
              <a:ext cx="2019635" cy="2019635"/>
            </a:xfrm>
            <a:prstGeom prst="roundRect">
              <a:avLst/>
            </a:prstGeom>
            <a:solidFill>
              <a:srgbClr val="5FBEC1"/>
            </a:solidFill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Rounded Rectangle 4"/>
            <p:cNvSpPr/>
            <p:nvPr/>
          </p:nvSpPr>
          <p:spPr>
            <a:xfrm>
              <a:off x="4637123" y="1474607"/>
              <a:ext cx="1822455" cy="1822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i="0" kern="120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 VENDIMMARR</a:t>
              </a:r>
              <a:r>
                <a:rPr lang="en-US" sz="1600" b="1" i="0" kern="120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ËS</a:t>
              </a:r>
              <a:endParaRPr lang="en-GB" sz="1600" b="1" i="0" kern="120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395062" y="2108469"/>
            <a:ext cx="2577738" cy="2019635"/>
            <a:chOff x="8127810" y="1481610"/>
            <a:chExt cx="2019373" cy="1732867"/>
          </a:xfrm>
        </p:grpSpPr>
        <p:sp>
          <p:nvSpPr>
            <p:cNvPr id="10" name="Rounded Rectangle 9"/>
            <p:cNvSpPr/>
            <p:nvPr/>
          </p:nvSpPr>
          <p:spPr>
            <a:xfrm>
              <a:off x="8127810" y="1481610"/>
              <a:ext cx="2019373" cy="1732867"/>
            </a:xfrm>
            <a:prstGeom prst="roundRect">
              <a:avLst/>
            </a:prstGeom>
            <a:solidFill>
              <a:srgbClr val="69CFD2"/>
            </a:solidFill>
            <a:ln>
              <a:noFill/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ounded Rectangle 4"/>
            <p:cNvSpPr/>
            <p:nvPr/>
          </p:nvSpPr>
          <p:spPr>
            <a:xfrm>
              <a:off x="8212402" y="1566202"/>
              <a:ext cx="1850189" cy="15636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b="1" i="0" kern="120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MBIK</a:t>
              </a:r>
              <a:r>
                <a:rPr lang="en-US" sz="18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Ë</a:t>
              </a:r>
              <a:r>
                <a:rPr lang="en-GB" sz="1800" b="1" i="0" kern="120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QYR</a:t>
              </a:r>
              <a:r>
                <a:rPr lang="en-US" sz="1800" b="1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Ë</a:t>
              </a:r>
              <a:r>
                <a:rPr lang="en-GB" sz="1800" b="1" i="0" kern="1200" dirty="0">
                  <a:solidFill>
                    <a:schemeClr val="bg1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8616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Strukturat</a:t>
            </a:r>
            <a:r>
              <a:rPr lang="en-US" sz="3600" dirty="0"/>
              <a:t> </a:t>
            </a:r>
            <a:r>
              <a:rPr lang="en-US" sz="3600" dirty="0" err="1"/>
              <a:t>drejtuese</a:t>
            </a:r>
            <a:r>
              <a:rPr lang="en-US" sz="3600" dirty="0"/>
              <a:t> </a:t>
            </a:r>
            <a:r>
              <a:rPr lang="en-US" sz="3600" dirty="0" err="1"/>
              <a:t>të</a:t>
            </a:r>
            <a:r>
              <a:rPr lang="en-US" sz="3600" dirty="0"/>
              <a:t> </a:t>
            </a:r>
            <a:r>
              <a:rPr lang="en-US" sz="3600" dirty="0" err="1"/>
              <a:t>këshillit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36172" y="1598578"/>
            <a:ext cx="10319656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q-AL" sz="2400" b="1" dirty="0"/>
              <a:t>Strukturat bazë drejtuese të këshillit të bashkisë janë :</a:t>
            </a:r>
            <a:endParaRPr lang="en-US" sz="2400" b="1" dirty="0"/>
          </a:p>
          <a:p>
            <a:endParaRPr lang="en-US" sz="2400" b="1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q-AL" sz="2400" dirty="0"/>
              <a:t>Kryetari i Këshillit</a:t>
            </a: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q-AL" sz="2400" dirty="0"/>
              <a:t>Zv/kryetari/ët e Këshillit</a:t>
            </a: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q-AL" sz="2400" dirty="0"/>
              <a:t>Kryesia e Këshillit</a:t>
            </a: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q-AL" sz="2400" dirty="0"/>
              <a:t>Konferenca e kryetarëve</a:t>
            </a: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q-AL" sz="2400" dirty="0"/>
              <a:t>Sekretari/sekretariati i këshillit</a:t>
            </a: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q-AL" sz="2400" dirty="0"/>
              <a:t>Komisionet e këshillit</a:t>
            </a:r>
            <a:endParaRPr lang="en-US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sq-AL" sz="2400" dirty="0"/>
              <a:t>Grupet politike të këshillit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2623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2616" y="292608"/>
            <a:ext cx="7022592" cy="759600"/>
          </a:xfrm>
        </p:spPr>
        <p:txBody>
          <a:bodyPr/>
          <a:lstStyle/>
          <a:p>
            <a:pPr algn="ctr"/>
            <a:r>
              <a:rPr lang="en-US" sz="2800" dirty="0" err="1"/>
              <a:t>Përbërja</a:t>
            </a:r>
            <a:r>
              <a:rPr lang="en-US" sz="2800" dirty="0"/>
              <a:t> e </a:t>
            </a:r>
            <a:r>
              <a:rPr lang="en-US" sz="2800" dirty="0" err="1"/>
              <a:t>Këshillit</a:t>
            </a:r>
            <a:r>
              <a:rPr lang="en-US" sz="2800" dirty="0"/>
              <a:t> të </a:t>
            </a:r>
            <a:r>
              <a:rPr lang="en-US" sz="2800" dirty="0" err="1"/>
              <a:t>Bashkisë</a:t>
            </a:r>
            <a:r>
              <a:rPr lang="en-US" sz="2800" dirty="0"/>
              <a:t> </a:t>
            </a:r>
            <a:r>
              <a:rPr lang="en-US" sz="2800" dirty="0" err="1"/>
              <a:t>Përmet</a:t>
            </a:r>
            <a:r>
              <a:rPr lang="en-US" sz="2800" dirty="0"/>
              <a:t> 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1B48B-5A4E-D352-192D-196F5FC24C1C}"/>
              </a:ext>
            </a:extLst>
          </p:cNvPr>
          <p:cNvSpPr txBox="1">
            <a:spLocks/>
          </p:cNvSpPr>
          <p:nvPr/>
        </p:nvSpPr>
        <p:spPr>
          <a:xfrm>
            <a:off x="545211" y="1335895"/>
            <a:ext cx="11412538" cy="4241945"/>
          </a:xfrm>
          <a:prstGeom prst="rect">
            <a:avLst/>
          </a:prstGeom>
        </p:spPr>
        <p:txBody>
          <a:bodyPr/>
          <a:lstStyle>
            <a:lvl1pPr marL="177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defRPr sz="2400" b="0" i="0">
                <a:solidFill>
                  <a:srgbClr val="373737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5397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73737"/>
                </a:solidFill>
                <a:latin typeface="+mn-lt"/>
                <a:ea typeface="+mn-ea"/>
              </a:defRPr>
            </a:lvl2pPr>
            <a:lvl3pPr marL="8953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73737"/>
                </a:solidFill>
                <a:latin typeface="+mn-lt"/>
                <a:ea typeface="+mn-ea"/>
              </a:defRPr>
            </a:lvl3pPr>
            <a:lvl4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73737"/>
                </a:solidFill>
                <a:latin typeface="+mn-lt"/>
                <a:ea typeface="+mn-ea"/>
              </a:defRPr>
            </a:lvl4pPr>
            <a:lvl5pPr marL="16129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73737"/>
                </a:solidFill>
                <a:latin typeface="+mn-lt"/>
                <a:ea typeface="+mn-ea"/>
              </a:defRPr>
            </a:lvl5pPr>
            <a:lvl6pPr marL="20701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5273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9845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4417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720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q-AL" sz="2800" kern="0" dirty="0">
                <a:latin typeface="+mj-lt"/>
              </a:rPr>
              <a:t>Këshilli </a:t>
            </a:r>
            <a:r>
              <a:rPr lang="en-US" sz="2800" kern="0" dirty="0" err="1">
                <a:latin typeface="+mj-lt"/>
              </a:rPr>
              <a:t>i</a:t>
            </a:r>
            <a:r>
              <a:rPr lang="sq-AL" sz="2800" kern="0" dirty="0">
                <a:latin typeface="+mj-lt"/>
              </a:rPr>
              <a:t> Bashkisë </a:t>
            </a:r>
            <a:r>
              <a:rPr lang="en-US" sz="2800" kern="0" dirty="0" err="1">
                <a:latin typeface="+mj-lt"/>
              </a:rPr>
              <a:t>Përmet</a:t>
            </a:r>
            <a:r>
              <a:rPr lang="sq-AL" sz="2800" kern="0" dirty="0">
                <a:latin typeface="+mj-lt"/>
              </a:rPr>
              <a:t> </a:t>
            </a:r>
            <a:r>
              <a:rPr lang="en-US" sz="2800" kern="0" dirty="0">
                <a:latin typeface="+mj-lt"/>
              </a:rPr>
              <a:t>ka </a:t>
            </a:r>
            <a:r>
              <a:rPr lang="en-US" sz="2800" b="1" kern="0" dirty="0" err="1">
                <a:latin typeface="+mj-lt"/>
              </a:rPr>
              <a:t>gjithsej</a:t>
            </a:r>
            <a:r>
              <a:rPr lang="en-US" sz="2800" b="1" kern="0" dirty="0">
                <a:latin typeface="+mj-lt"/>
              </a:rPr>
              <a:t> 15 </a:t>
            </a:r>
            <a:r>
              <a:rPr lang="en-US" sz="2800" b="1" kern="0" dirty="0" err="1">
                <a:latin typeface="+mj-lt"/>
              </a:rPr>
              <a:t>anëtarë</a:t>
            </a:r>
            <a:r>
              <a:rPr lang="en-US" sz="2800" kern="0" dirty="0">
                <a:latin typeface="+mj-lt"/>
              </a:rPr>
              <a:t>.</a:t>
            </a:r>
          </a:p>
          <a:p>
            <a:pPr marL="1145150" lvl="4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kern="0" dirty="0">
                <a:latin typeface="+mj-lt"/>
              </a:rPr>
              <a:t>8 burra.</a:t>
            </a:r>
          </a:p>
          <a:p>
            <a:pPr marL="1145150" lvl="4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kern="0" dirty="0">
                <a:latin typeface="+mj-lt"/>
              </a:rPr>
              <a:t>7 </a:t>
            </a:r>
            <a:r>
              <a:rPr lang="en-US" sz="2200" b="1" kern="0" dirty="0" err="1">
                <a:latin typeface="+mj-lt"/>
              </a:rPr>
              <a:t>gra</a:t>
            </a:r>
            <a:endParaRPr lang="en-US" sz="2200" b="1" kern="0" dirty="0">
              <a:latin typeface="+mj-lt"/>
            </a:endParaRPr>
          </a:p>
          <a:p>
            <a:pPr marL="720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0" dirty="0" err="1">
                <a:latin typeface="+mj-lt"/>
              </a:rPr>
              <a:t>Drejtuesit</a:t>
            </a:r>
            <a:r>
              <a:rPr lang="en-US" sz="2800" kern="0" dirty="0">
                <a:latin typeface="+mj-lt"/>
              </a:rPr>
              <a:t> e </a:t>
            </a:r>
            <a:r>
              <a:rPr lang="en-US" sz="2800" kern="0" dirty="0" err="1">
                <a:latin typeface="+mj-lt"/>
              </a:rPr>
              <a:t>Këshillit</a:t>
            </a:r>
            <a:r>
              <a:rPr lang="en-US" sz="2800" kern="0" dirty="0">
                <a:latin typeface="+mj-lt"/>
              </a:rPr>
              <a:t> </a:t>
            </a:r>
            <a:r>
              <a:rPr lang="en-US" sz="2800" kern="0" dirty="0" err="1">
                <a:latin typeface="+mj-lt"/>
              </a:rPr>
              <a:t>të</a:t>
            </a:r>
            <a:r>
              <a:rPr lang="en-US" sz="2800" kern="0" dirty="0">
                <a:latin typeface="+mj-lt"/>
              </a:rPr>
              <a:t> </a:t>
            </a:r>
            <a:r>
              <a:rPr lang="en-US" sz="2800" kern="0" dirty="0" err="1">
                <a:latin typeface="+mj-lt"/>
              </a:rPr>
              <a:t>Bashkisë</a:t>
            </a:r>
            <a:r>
              <a:rPr lang="en-US" sz="2800" kern="0" dirty="0">
                <a:latin typeface="+mj-lt"/>
              </a:rPr>
              <a:t>;</a:t>
            </a:r>
          </a:p>
          <a:p>
            <a:pPr marL="1145150" lvl="4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0" dirty="0" err="1">
                <a:latin typeface="+mj-lt"/>
              </a:rPr>
              <a:t>Kryetar</a:t>
            </a:r>
            <a:r>
              <a:rPr lang="en-US" sz="2000" kern="0" dirty="0">
                <a:latin typeface="+mj-lt"/>
              </a:rPr>
              <a:t> </a:t>
            </a:r>
            <a:r>
              <a:rPr lang="en-US" sz="2000" kern="0" dirty="0" err="1">
                <a:latin typeface="+mj-lt"/>
              </a:rPr>
              <a:t>i</a:t>
            </a:r>
            <a:r>
              <a:rPr lang="en-US" sz="2000" kern="0" dirty="0">
                <a:latin typeface="+mj-lt"/>
              </a:rPr>
              <a:t> </a:t>
            </a:r>
            <a:r>
              <a:rPr lang="en-US" sz="2000" kern="0" dirty="0" err="1">
                <a:latin typeface="+mj-lt"/>
              </a:rPr>
              <a:t>Këshillit</a:t>
            </a:r>
            <a:r>
              <a:rPr lang="en-US" sz="2000" kern="0" dirty="0">
                <a:latin typeface="+mj-lt"/>
              </a:rPr>
              <a:t> </a:t>
            </a:r>
            <a:r>
              <a:rPr lang="en-US" sz="2000" kern="0" dirty="0" err="1">
                <a:latin typeface="+mj-lt"/>
              </a:rPr>
              <a:t>është</a:t>
            </a:r>
            <a:r>
              <a:rPr lang="en-US" sz="2000" kern="0" dirty="0">
                <a:latin typeface="+mj-lt"/>
              </a:rPr>
              <a:t> </a:t>
            </a:r>
            <a:r>
              <a:rPr lang="en-US" sz="2000" b="1" kern="0" dirty="0" err="1">
                <a:latin typeface="+mj-lt"/>
              </a:rPr>
              <a:t>znj.Anila</a:t>
            </a:r>
            <a:r>
              <a:rPr lang="en-US" sz="2000" b="1" kern="0" dirty="0">
                <a:latin typeface="+mj-lt"/>
              </a:rPr>
              <a:t> </a:t>
            </a:r>
            <a:r>
              <a:rPr lang="en-US" sz="2000" b="1" kern="0" dirty="0" err="1">
                <a:latin typeface="+mj-lt"/>
              </a:rPr>
              <a:t>Dhimitri</a:t>
            </a:r>
            <a:r>
              <a:rPr lang="en-US" sz="2000" kern="0" dirty="0">
                <a:latin typeface="+mj-lt"/>
              </a:rPr>
              <a:t>.</a:t>
            </a:r>
          </a:p>
          <a:p>
            <a:pPr marL="1145150" lvl="4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0" dirty="0" err="1">
                <a:latin typeface="+mj-lt"/>
              </a:rPr>
              <a:t>Zv</a:t>
            </a:r>
            <a:r>
              <a:rPr lang="en-US" sz="2000" kern="0" dirty="0">
                <a:latin typeface="+mj-lt"/>
              </a:rPr>
              <a:t>/</a:t>
            </a:r>
            <a:r>
              <a:rPr lang="en-US" sz="2000" kern="0" dirty="0" err="1">
                <a:latin typeface="+mj-lt"/>
              </a:rPr>
              <a:t>Kryetar</a:t>
            </a:r>
            <a:r>
              <a:rPr lang="en-US" sz="2000" kern="0" dirty="0">
                <a:latin typeface="+mj-lt"/>
              </a:rPr>
              <a:t> </a:t>
            </a:r>
            <a:r>
              <a:rPr lang="en-US" sz="2000" kern="0" dirty="0" err="1">
                <a:latin typeface="+mj-lt"/>
              </a:rPr>
              <a:t>është</a:t>
            </a:r>
            <a:r>
              <a:rPr lang="en-US" sz="2000" kern="0" dirty="0">
                <a:latin typeface="+mj-lt"/>
              </a:rPr>
              <a:t> </a:t>
            </a:r>
            <a:r>
              <a:rPr lang="en-US" sz="2000" b="1" kern="0" dirty="0" err="1">
                <a:latin typeface="+mj-lt"/>
              </a:rPr>
              <a:t>z.Agim</a:t>
            </a:r>
            <a:r>
              <a:rPr lang="en-US" sz="2000" b="1" kern="0" dirty="0">
                <a:latin typeface="+mj-lt"/>
              </a:rPr>
              <a:t> Andoni.</a:t>
            </a:r>
            <a:endParaRPr lang="en-US" sz="2000" kern="0" dirty="0">
              <a:latin typeface="+mj-lt"/>
            </a:endParaRPr>
          </a:p>
          <a:p>
            <a:pPr marL="720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kern="0" dirty="0" err="1">
                <a:latin typeface="+mj-lt"/>
              </a:rPr>
              <a:t>Në</a:t>
            </a:r>
            <a:r>
              <a:rPr lang="en-US" sz="2800" kern="0" dirty="0">
                <a:latin typeface="+mj-lt"/>
              </a:rPr>
              <a:t> </a:t>
            </a:r>
            <a:r>
              <a:rPr lang="en-US" sz="2800" kern="0" dirty="0" err="1">
                <a:latin typeface="+mj-lt"/>
              </a:rPr>
              <a:t>këshilll</a:t>
            </a:r>
            <a:r>
              <a:rPr lang="en-US" sz="2800" kern="0" dirty="0">
                <a:latin typeface="+mj-lt"/>
              </a:rPr>
              <a:t> </a:t>
            </a:r>
            <a:r>
              <a:rPr lang="en-US" sz="2800" kern="0" dirty="0" err="1">
                <a:latin typeface="+mj-lt"/>
              </a:rPr>
              <a:t>përfaqësohen</a:t>
            </a:r>
            <a:r>
              <a:rPr lang="en-US" sz="2800" kern="0" dirty="0">
                <a:latin typeface="+mj-lt"/>
              </a:rPr>
              <a:t> 6 </a:t>
            </a:r>
            <a:r>
              <a:rPr lang="en-US" sz="2800" kern="0" dirty="0" err="1">
                <a:latin typeface="+mj-lt"/>
              </a:rPr>
              <a:t>forca</a:t>
            </a:r>
            <a:r>
              <a:rPr lang="en-US" sz="2800" kern="0" dirty="0">
                <a:latin typeface="+mj-lt"/>
              </a:rPr>
              <a:t> </a:t>
            </a:r>
            <a:r>
              <a:rPr lang="en-US" sz="2800" kern="0" dirty="0" err="1">
                <a:latin typeface="+mj-lt"/>
              </a:rPr>
              <a:t>politike</a:t>
            </a:r>
            <a:r>
              <a:rPr lang="en-US" kern="0" dirty="0">
                <a:latin typeface="+mj-lt"/>
              </a:rPr>
              <a:t>.</a:t>
            </a:r>
          </a:p>
          <a:p>
            <a:pPr marL="1238250" lvl="2" indent="-342900">
              <a:buFont typeface="Arial" panose="020B0604020202020204" pitchFamily="34" charset="0"/>
              <a:buChar char="•"/>
            </a:pPr>
            <a:endParaRPr lang="sv-SE" kern="0" dirty="0"/>
          </a:p>
          <a:p>
            <a:pPr marL="1238250" lvl="2" indent="-342900">
              <a:buFont typeface="Arial" panose="020B0604020202020204" pitchFamily="34" charset="0"/>
              <a:buChar char="•"/>
            </a:pPr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sq-AL" kern="0" dirty="0"/>
          </a:p>
        </p:txBody>
      </p:sp>
    </p:spTree>
    <p:extLst>
      <p:ext uri="{BB962C8B-B14F-4D97-AF65-F5344CB8AC3E}">
        <p14:creationId xmlns:p14="http://schemas.microsoft.com/office/powerpoint/2010/main" val="3591865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08176" y="100584"/>
            <a:ext cx="4818888" cy="685800"/>
          </a:xfrm>
        </p:spPr>
        <p:txBody>
          <a:bodyPr/>
          <a:lstStyle/>
          <a:p>
            <a:r>
              <a:rPr lang="en-US" dirty="0" err="1"/>
              <a:t>Komisionet</a:t>
            </a:r>
            <a:r>
              <a:rPr lang="en-US" dirty="0"/>
              <a:t> e </a:t>
            </a:r>
            <a:r>
              <a:rPr lang="en-US" dirty="0" err="1"/>
              <a:t>përherëshme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98907" y="1564495"/>
            <a:ext cx="11412538" cy="4196225"/>
          </a:xfrm>
          <a:prstGeom prst="rect">
            <a:avLst/>
          </a:prstGeom>
        </p:spPr>
        <p:txBody>
          <a:bodyPr/>
          <a:lstStyle>
            <a:lvl1pPr marL="177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defRPr sz="2400" b="0" i="0">
                <a:solidFill>
                  <a:srgbClr val="373737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5397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73737"/>
                </a:solidFill>
                <a:latin typeface="+mn-lt"/>
                <a:ea typeface="+mn-ea"/>
              </a:defRPr>
            </a:lvl2pPr>
            <a:lvl3pPr marL="8953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73737"/>
                </a:solidFill>
                <a:latin typeface="+mn-lt"/>
                <a:ea typeface="+mn-ea"/>
              </a:defRPr>
            </a:lvl3pPr>
            <a:lvl4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73737"/>
                </a:solidFill>
                <a:latin typeface="+mn-lt"/>
                <a:ea typeface="+mn-ea"/>
              </a:defRPr>
            </a:lvl4pPr>
            <a:lvl5pPr marL="16129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73737"/>
                </a:solidFill>
                <a:latin typeface="+mn-lt"/>
                <a:ea typeface="+mn-ea"/>
              </a:defRPr>
            </a:lvl5pPr>
            <a:lvl6pPr marL="20701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5273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9845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4417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/>
            <a:r>
              <a:rPr lang="en-US" kern="0" dirty="0" err="1">
                <a:latin typeface="+mn-lt"/>
              </a:rPr>
              <a:t>Këshilli</a:t>
            </a:r>
            <a:r>
              <a:rPr lang="en-US" kern="0" dirty="0">
                <a:latin typeface="+mn-lt"/>
              </a:rPr>
              <a:t> </a:t>
            </a:r>
            <a:r>
              <a:rPr lang="en-US" kern="0" dirty="0" err="1">
                <a:latin typeface="+mn-lt"/>
              </a:rPr>
              <a:t>i</a:t>
            </a:r>
            <a:r>
              <a:rPr lang="en-US" kern="0" dirty="0">
                <a:latin typeface="+mn-lt"/>
              </a:rPr>
              <a:t> </a:t>
            </a:r>
            <a:r>
              <a:rPr lang="en-US" kern="0" dirty="0" err="1">
                <a:latin typeface="+mn-lt"/>
              </a:rPr>
              <a:t>Bashkisë</a:t>
            </a:r>
            <a:r>
              <a:rPr lang="en-US" kern="0" dirty="0">
                <a:latin typeface="+mn-lt"/>
              </a:rPr>
              <a:t> ka </a:t>
            </a:r>
            <a:r>
              <a:rPr lang="en-US" kern="0" dirty="0" err="1">
                <a:latin typeface="+mn-lt"/>
              </a:rPr>
              <a:t>në</a:t>
            </a:r>
            <a:r>
              <a:rPr lang="en-US" kern="0" dirty="0">
                <a:latin typeface="+mn-lt"/>
              </a:rPr>
              <a:t> </a:t>
            </a:r>
            <a:r>
              <a:rPr lang="en-US" kern="0" dirty="0" err="1">
                <a:latin typeface="+mn-lt"/>
              </a:rPr>
              <a:t>përbërje</a:t>
            </a:r>
            <a:r>
              <a:rPr lang="en-US" kern="0" dirty="0">
                <a:latin typeface="+mn-lt"/>
              </a:rPr>
              <a:t> </a:t>
            </a:r>
            <a:r>
              <a:rPr lang="en-US" b="1" kern="0" dirty="0">
                <a:latin typeface="+mn-lt"/>
              </a:rPr>
              <a:t>7 </a:t>
            </a:r>
            <a:r>
              <a:rPr lang="en-US" b="1" kern="0" dirty="0" err="1">
                <a:latin typeface="+mn-lt"/>
              </a:rPr>
              <a:t>Komisione</a:t>
            </a:r>
            <a:r>
              <a:rPr lang="en-US" b="1" kern="0" dirty="0">
                <a:latin typeface="+mn-lt"/>
              </a:rPr>
              <a:t> </a:t>
            </a:r>
            <a:r>
              <a:rPr lang="en-US" kern="0" dirty="0">
                <a:latin typeface="+mn-lt"/>
              </a:rPr>
              <a:t>të </a:t>
            </a:r>
            <a:r>
              <a:rPr lang="en-US" kern="0" dirty="0" err="1">
                <a:latin typeface="+mn-lt"/>
              </a:rPr>
              <a:t>përherëshme</a:t>
            </a:r>
            <a:r>
              <a:rPr lang="en-US" kern="0" dirty="0">
                <a:latin typeface="+mn-lt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kern="0" dirty="0">
              <a:latin typeface="Britannic Bold" panose="020B0903060703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q-AL" dirty="0"/>
              <a:t>Komisioni i </a:t>
            </a:r>
            <a:r>
              <a:rPr lang="en-US" dirty="0" err="1"/>
              <a:t>Buxhetit</a:t>
            </a:r>
            <a:r>
              <a:rPr lang="en-US" dirty="0"/>
              <a:t>, </a:t>
            </a:r>
            <a:r>
              <a:rPr lang="en-US" dirty="0" err="1"/>
              <a:t>Financës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Ligjeve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q-AL" dirty="0"/>
              <a:t>Komisioni i </a:t>
            </a:r>
            <a:r>
              <a:rPr lang="en-US" dirty="0" err="1"/>
              <a:t>Planifikimit</a:t>
            </a:r>
            <a:r>
              <a:rPr lang="en-US" dirty="0"/>
              <a:t>, Mbrojtjes </a:t>
            </a:r>
            <a:r>
              <a:rPr lang="en-US" dirty="0" err="1"/>
              <a:t>së</a:t>
            </a:r>
            <a:r>
              <a:rPr lang="en-US" dirty="0"/>
              <a:t> </a:t>
            </a:r>
            <a:r>
              <a:rPr lang="en-US" dirty="0" err="1"/>
              <a:t>Territorit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Mjedisit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q-AL" dirty="0"/>
              <a:t>Komisioni i </a:t>
            </a:r>
            <a:r>
              <a:rPr lang="en-US" dirty="0" err="1"/>
              <a:t>Kulturës</a:t>
            </a:r>
            <a:r>
              <a:rPr lang="en-US" dirty="0"/>
              <a:t>, </a:t>
            </a:r>
            <a:r>
              <a:rPr lang="en-US" dirty="0" err="1"/>
              <a:t>Arsimit</a:t>
            </a:r>
            <a:r>
              <a:rPr lang="en-US" dirty="0"/>
              <a:t>, </a:t>
            </a:r>
            <a:r>
              <a:rPr lang="en-US" dirty="0" err="1"/>
              <a:t>Sportit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Turizmit</a:t>
            </a:r>
            <a:endParaRPr lang="en-US" sz="3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q-AL" dirty="0"/>
              <a:t>Komisioni i </a:t>
            </a:r>
            <a:r>
              <a:rPr lang="en-US" dirty="0" err="1"/>
              <a:t>Shërbimeve</a:t>
            </a:r>
            <a:r>
              <a:rPr lang="en-US" dirty="0"/>
              <a:t> </a:t>
            </a:r>
            <a:r>
              <a:rPr lang="en-US" dirty="0" err="1"/>
              <a:t>Publike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Sociale</a:t>
            </a:r>
            <a:endParaRPr lang="en-US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sq-AL" dirty="0"/>
              <a:t>Komisioni i </a:t>
            </a:r>
            <a:r>
              <a:rPr lang="en-US" dirty="0" err="1"/>
              <a:t>Përkrahjes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Barazisë</a:t>
            </a:r>
            <a:r>
              <a:rPr lang="en-US" dirty="0"/>
              <a:t> </a:t>
            </a:r>
            <a:r>
              <a:rPr lang="en-US" dirty="0" err="1"/>
              <a:t>Gjinore</a:t>
            </a:r>
            <a:endParaRPr lang="en-US" sz="3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q-AL" dirty="0"/>
              <a:t>Komisioni i </a:t>
            </a:r>
            <a:r>
              <a:rPr lang="en-US" dirty="0" err="1"/>
              <a:t>Sigurisë</a:t>
            </a:r>
            <a:r>
              <a:rPr lang="en-US" dirty="0"/>
              <a:t> </a:t>
            </a:r>
            <a:r>
              <a:rPr lang="en-US" dirty="0" err="1"/>
              <a:t>Publike</a:t>
            </a:r>
            <a:r>
              <a:rPr lang="en-US" dirty="0"/>
              <a:t> </a:t>
            </a:r>
            <a:r>
              <a:rPr lang="en-US" dirty="0" err="1"/>
              <a:t>dhe</a:t>
            </a:r>
            <a:r>
              <a:rPr lang="en-US" dirty="0"/>
              <a:t> </a:t>
            </a:r>
            <a:r>
              <a:rPr lang="en-US" dirty="0" err="1"/>
              <a:t>Emergjencave</a:t>
            </a:r>
            <a:r>
              <a:rPr lang="en-US" dirty="0"/>
              <a:t> Civile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Komisioni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Titujve</a:t>
            </a:r>
            <a:r>
              <a:rPr lang="en-US" dirty="0"/>
              <a:t> </a:t>
            </a:r>
            <a:r>
              <a:rPr lang="en-US" dirty="0" err="1"/>
              <a:t>Vendore</a:t>
            </a:r>
            <a:r>
              <a:rPr lang="en-US" dirty="0"/>
              <a:t> </a:t>
            </a:r>
            <a:r>
              <a:rPr lang="en-US" dirty="0" err="1"/>
              <a:t>të</a:t>
            </a:r>
            <a:r>
              <a:rPr lang="en-US" dirty="0"/>
              <a:t> </a:t>
            </a:r>
            <a:r>
              <a:rPr lang="en-US" dirty="0" err="1"/>
              <a:t>Nderit</a:t>
            </a:r>
            <a:endParaRPr lang="en-US" dirty="0"/>
          </a:p>
          <a:p>
            <a:pPr marL="0" indent="0"/>
            <a:endParaRPr lang="en-US" sz="6600" kern="0" dirty="0"/>
          </a:p>
        </p:txBody>
      </p:sp>
    </p:spTree>
    <p:extLst>
      <p:ext uri="{BB962C8B-B14F-4D97-AF65-F5344CB8AC3E}">
        <p14:creationId xmlns:p14="http://schemas.microsoft.com/office/powerpoint/2010/main" val="1689816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4136" y="237744"/>
            <a:ext cx="4535424" cy="621792"/>
          </a:xfrm>
        </p:spPr>
        <p:txBody>
          <a:bodyPr/>
          <a:lstStyle/>
          <a:p>
            <a:pPr algn="ctr"/>
            <a:r>
              <a:rPr lang="en-US" sz="2800" dirty="0" err="1"/>
              <a:t>Kompetencat</a:t>
            </a:r>
            <a:r>
              <a:rPr lang="en-US" sz="2800" dirty="0"/>
              <a:t> e </a:t>
            </a:r>
            <a:r>
              <a:rPr lang="en-US" sz="2800" dirty="0" err="1"/>
              <a:t>këshillit</a:t>
            </a:r>
            <a:r>
              <a:rPr lang="en-US" sz="2800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BE75F-B738-2AE0-85D1-8B37095481F4}"/>
              </a:ext>
            </a:extLst>
          </p:cNvPr>
          <p:cNvSpPr txBox="1">
            <a:spLocks/>
          </p:cNvSpPr>
          <p:nvPr/>
        </p:nvSpPr>
        <p:spPr>
          <a:xfrm>
            <a:off x="163325" y="1060577"/>
            <a:ext cx="11923413" cy="4910455"/>
          </a:xfrm>
          <a:prstGeom prst="rect">
            <a:avLst/>
          </a:prstGeom>
        </p:spPr>
        <p:txBody>
          <a:bodyPr/>
          <a:lstStyle>
            <a:lvl1pPr marL="177800" indent="-177800" algn="l" rtl="0" eaLnBrk="1" fontAlgn="base" hangingPunct="1">
              <a:spcBef>
                <a:spcPct val="20000"/>
              </a:spcBef>
              <a:spcAft>
                <a:spcPct val="0"/>
              </a:spcAft>
              <a:defRPr sz="2400" b="0" i="0">
                <a:solidFill>
                  <a:srgbClr val="373737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defRPr>
            </a:lvl1pPr>
            <a:lvl2pPr marL="53975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73737"/>
                </a:solidFill>
                <a:latin typeface="+mn-lt"/>
                <a:ea typeface="+mn-ea"/>
              </a:defRPr>
            </a:lvl2pPr>
            <a:lvl3pPr marL="89535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73737"/>
                </a:solidFill>
                <a:latin typeface="+mn-lt"/>
                <a:ea typeface="+mn-ea"/>
              </a:defRPr>
            </a:lvl3pPr>
            <a:lvl4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rgbClr val="373737"/>
                </a:solidFill>
                <a:latin typeface="+mn-lt"/>
                <a:ea typeface="+mn-ea"/>
              </a:defRPr>
            </a:lvl4pPr>
            <a:lvl5pPr marL="16129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rgbClr val="373737"/>
                </a:solidFill>
                <a:latin typeface="+mn-lt"/>
                <a:ea typeface="+mn-ea"/>
              </a:defRPr>
            </a:lvl5pPr>
            <a:lvl6pPr marL="20701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5273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29845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441700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har char="-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300"/>
              </a:spcBef>
            </a:pPr>
            <a:r>
              <a:rPr lang="en-US" b="1" kern="0" dirty="0" err="1"/>
              <a:t>Këshilli</a:t>
            </a:r>
            <a:r>
              <a:rPr lang="en-US" b="1" kern="0" dirty="0"/>
              <a:t> </a:t>
            </a:r>
            <a:r>
              <a:rPr lang="en-US" b="1" kern="0" dirty="0" err="1"/>
              <a:t>bashkiak</a:t>
            </a:r>
            <a:r>
              <a:rPr lang="en-US" b="1" kern="0" dirty="0"/>
              <a:t> </a:t>
            </a:r>
            <a:r>
              <a:rPr lang="en-US" b="1" kern="0" dirty="0" err="1"/>
              <a:t>ka</a:t>
            </a:r>
            <a:r>
              <a:rPr lang="en-US" b="1" kern="0" dirty="0"/>
              <a:t> </a:t>
            </a:r>
            <a:r>
              <a:rPr lang="en-US" b="1" kern="0" dirty="0" err="1"/>
              <a:t>këto</a:t>
            </a:r>
            <a:r>
              <a:rPr lang="en-US" b="1" kern="0" dirty="0"/>
              <a:t> </a:t>
            </a:r>
            <a:r>
              <a:rPr lang="en-US" b="1" kern="0" dirty="0" err="1"/>
              <a:t>detyra</a:t>
            </a:r>
            <a:r>
              <a:rPr lang="en-US" b="1" kern="0" dirty="0"/>
              <a:t> </a:t>
            </a:r>
            <a:r>
              <a:rPr lang="en-US" b="1" kern="0" dirty="0" err="1"/>
              <a:t>dhe</a:t>
            </a:r>
            <a:r>
              <a:rPr lang="en-US" b="1" kern="0" dirty="0"/>
              <a:t> </a:t>
            </a:r>
            <a:r>
              <a:rPr lang="en-US" b="1" kern="0" dirty="0" err="1"/>
              <a:t>kompetenca</a:t>
            </a:r>
            <a:r>
              <a:rPr lang="en-US" b="1" kern="0" dirty="0"/>
              <a:t> </a:t>
            </a:r>
            <a:r>
              <a:rPr lang="en-US" b="1" kern="0" dirty="0" err="1"/>
              <a:t>kryesore</a:t>
            </a:r>
            <a:r>
              <a:rPr lang="en-US" b="1" kern="0" dirty="0"/>
              <a:t>:</a:t>
            </a:r>
          </a:p>
          <a:p>
            <a:pPr>
              <a:spcBef>
                <a:spcPts val="300"/>
              </a:spcBef>
            </a:pPr>
            <a:endParaRPr lang="en-US" kern="0" dirty="0"/>
          </a:p>
          <a:p>
            <a:pPr marL="342900" indent="-342900" algn="just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b="1" kern="0" dirty="0" err="1">
                <a:latin typeface="+mn-lt"/>
              </a:rPr>
              <a:t>Zgjedh</a:t>
            </a:r>
            <a:r>
              <a:rPr lang="en-US" sz="2200" b="1" kern="0" dirty="0">
                <a:latin typeface="+mn-lt"/>
              </a:rPr>
              <a:t> </a:t>
            </a:r>
            <a:r>
              <a:rPr lang="en-US" sz="2200" b="1" kern="0" dirty="0" err="1">
                <a:latin typeface="+mn-lt"/>
              </a:rPr>
              <a:t>komisionet</a:t>
            </a:r>
            <a:r>
              <a:rPr lang="en-US" sz="2200" b="1" kern="0" dirty="0">
                <a:latin typeface="+mn-lt"/>
              </a:rPr>
              <a:t> </a:t>
            </a:r>
            <a:r>
              <a:rPr lang="en-US" sz="2200" kern="0" dirty="0">
                <a:latin typeface="+mn-lt"/>
              </a:rPr>
              <a:t>e </a:t>
            </a:r>
            <a:r>
              <a:rPr lang="en-US" sz="2200" kern="0" dirty="0" err="1">
                <a:latin typeface="+mn-lt"/>
              </a:rPr>
              <a:t>këshillit</a:t>
            </a:r>
            <a:r>
              <a:rPr lang="en-US" sz="2200" kern="0" dirty="0">
                <a:latin typeface="+mn-lt"/>
              </a:rPr>
              <a:t>, </a:t>
            </a:r>
            <a:r>
              <a:rPr lang="en-US" sz="2200" b="1" kern="0" dirty="0" err="1">
                <a:latin typeface="+mn-lt"/>
              </a:rPr>
              <a:t>miraton</a:t>
            </a:r>
            <a:r>
              <a:rPr lang="en-US" sz="2200" b="1" kern="0" dirty="0">
                <a:latin typeface="+mn-lt"/>
              </a:rPr>
              <a:t> </a:t>
            </a:r>
            <a:r>
              <a:rPr lang="en-US" sz="2200" b="1" kern="0" dirty="0" err="1">
                <a:latin typeface="+mn-lt"/>
              </a:rPr>
              <a:t>regulloret</a:t>
            </a:r>
            <a:r>
              <a:rPr lang="en-US" sz="2200" b="1" kern="0" dirty="0">
                <a:latin typeface="+mn-lt"/>
              </a:rPr>
              <a:t> </a:t>
            </a:r>
            <a:r>
              <a:rPr lang="en-US" sz="2200" kern="0" dirty="0">
                <a:latin typeface="+mn-lt"/>
              </a:rPr>
              <a:t>e </a:t>
            </a:r>
            <a:r>
              <a:rPr lang="en-US" sz="2200" kern="0" dirty="0" err="1">
                <a:latin typeface="+mn-lt"/>
              </a:rPr>
              <a:t>brendshme</a:t>
            </a:r>
            <a:r>
              <a:rPr lang="en-US" sz="2200" kern="0" dirty="0">
                <a:latin typeface="+mn-lt"/>
              </a:rPr>
              <a:t> të </a:t>
            </a:r>
            <a:r>
              <a:rPr lang="en-US" sz="2200" kern="0" dirty="0" err="1">
                <a:latin typeface="+mn-lt"/>
              </a:rPr>
              <a:t>funksionimit</a:t>
            </a:r>
            <a:r>
              <a:rPr lang="en-US" sz="2200" kern="0" dirty="0">
                <a:latin typeface="+mn-lt"/>
              </a:rPr>
              <a:t> të vet, </a:t>
            </a:r>
            <a:r>
              <a:rPr lang="en-US" sz="2200" b="1" kern="0" dirty="0" err="1">
                <a:latin typeface="+mn-lt"/>
              </a:rPr>
              <a:t>zgjedh</a:t>
            </a:r>
            <a:r>
              <a:rPr lang="en-US" sz="2200" b="1" kern="0" dirty="0">
                <a:latin typeface="+mn-lt"/>
              </a:rPr>
              <a:t> </a:t>
            </a:r>
            <a:r>
              <a:rPr lang="en-US" sz="2200" b="1" kern="0" dirty="0" err="1">
                <a:latin typeface="+mn-lt"/>
              </a:rPr>
              <a:t>kryetarin</a:t>
            </a:r>
            <a:r>
              <a:rPr lang="en-US" sz="2200" b="1" kern="0" dirty="0">
                <a:latin typeface="+mn-lt"/>
              </a:rPr>
              <a:t> </a:t>
            </a:r>
            <a:r>
              <a:rPr lang="en-US" sz="2200" kern="0" dirty="0">
                <a:latin typeface="+mn-lt"/>
              </a:rPr>
              <a:t>dhe </a:t>
            </a:r>
            <a:r>
              <a:rPr lang="en-US" sz="2200" kern="0" dirty="0" err="1">
                <a:latin typeface="+mn-lt"/>
              </a:rPr>
              <a:t>zëvendëskryetarët</a:t>
            </a:r>
            <a:r>
              <a:rPr lang="en-US" sz="2200" kern="0" dirty="0">
                <a:latin typeface="+mn-lt"/>
              </a:rPr>
              <a:t> e </a:t>
            </a:r>
            <a:r>
              <a:rPr lang="en-US" sz="2200" kern="0" dirty="0" err="1">
                <a:latin typeface="+mn-lt"/>
              </a:rPr>
              <a:t>këshillit</a:t>
            </a:r>
            <a:r>
              <a:rPr lang="en-US" sz="2200" kern="0" dirty="0">
                <a:latin typeface="+mn-lt"/>
              </a:rPr>
              <a:t>, </a:t>
            </a:r>
            <a:r>
              <a:rPr lang="sv-SE" sz="2200" b="1" kern="0" dirty="0"/>
              <a:t>emëron sekretarin </a:t>
            </a:r>
            <a:r>
              <a:rPr lang="sv-SE" sz="2200" kern="0" dirty="0"/>
              <a:t>e këshillit bashkiak;</a:t>
            </a:r>
          </a:p>
          <a:p>
            <a:pPr marL="342900" lvl="1" indent="-342900" algn="just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kern="0" dirty="0" err="1"/>
              <a:t>Zgjedh</a:t>
            </a:r>
            <a:r>
              <a:rPr lang="en-US" sz="2400" kern="0" dirty="0"/>
              <a:t> </a:t>
            </a:r>
            <a:r>
              <a:rPr lang="en-US" sz="2400" kern="0" dirty="0" err="1"/>
              <a:t>përfaqësuesit</a:t>
            </a:r>
            <a:r>
              <a:rPr lang="en-US" sz="2400" kern="0" dirty="0"/>
              <a:t> e </a:t>
            </a:r>
            <a:r>
              <a:rPr lang="en-US" sz="2400" kern="0" dirty="0" err="1"/>
              <a:t>këshillit</a:t>
            </a:r>
            <a:r>
              <a:rPr lang="en-US" sz="2400" kern="0" dirty="0"/>
              <a:t> </a:t>
            </a:r>
            <a:r>
              <a:rPr lang="en-US" sz="2400" kern="0" dirty="0" err="1"/>
              <a:t>bashkiak</a:t>
            </a:r>
            <a:r>
              <a:rPr lang="en-US" sz="2400" kern="0" dirty="0"/>
              <a:t> </a:t>
            </a:r>
            <a:r>
              <a:rPr lang="en-US" sz="2400" kern="0" dirty="0" err="1"/>
              <a:t>në</a:t>
            </a:r>
            <a:r>
              <a:rPr lang="en-US" sz="2400" kern="0" dirty="0"/>
              <a:t> </a:t>
            </a:r>
            <a:r>
              <a:rPr lang="en-US" sz="2400" b="1" kern="0" dirty="0" err="1"/>
              <a:t>këshillin</a:t>
            </a:r>
            <a:r>
              <a:rPr lang="en-US" sz="2400" b="1" kern="0" dirty="0"/>
              <a:t> e </a:t>
            </a:r>
            <a:r>
              <a:rPr lang="en-US" sz="2400" b="1" kern="0" dirty="0" err="1"/>
              <a:t>qarkut</a:t>
            </a:r>
            <a:endParaRPr lang="sv-SE" sz="2200" kern="0" dirty="0"/>
          </a:p>
          <a:p>
            <a:pPr marL="361950" lvl="1" indent="-361950" algn="just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b="1" kern="0" dirty="0" err="1"/>
              <a:t>Miraton</a:t>
            </a:r>
            <a:r>
              <a:rPr lang="en-US" sz="2200" b="1" kern="0" dirty="0"/>
              <a:t> </a:t>
            </a:r>
            <a:r>
              <a:rPr lang="en-US" sz="2200" b="1" kern="0" dirty="0" err="1"/>
              <a:t>numrin</a:t>
            </a:r>
            <a:r>
              <a:rPr lang="en-US" sz="2200" b="1" kern="0" dirty="0"/>
              <a:t> e </a:t>
            </a:r>
            <a:r>
              <a:rPr lang="en-US" sz="2200" b="1" kern="0" dirty="0" err="1"/>
              <a:t>maksimal</a:t>
            </a:r>
            <a:r>
              <a:rPr lang="en-US" sz="2200" b="1" kern="0" dirty="0"/>
              <a:t> </a:t>
            </a:r>
            <a:r>
              <a:rPr lang="en-US" sz="2200" b="1" kern="0" dirty="0" err="1"/>
              <a:t>të</a:t>
            </a:r>
            <a:r>
              <a:rPr lang="en-US" sz="2200" b="1" kern="0" dirty="0"/>
              <a:t> </a:t>
            </a:r>
            <a:r>
              <a:rPr lang="en-US" sz="2200" b="1" kern="0" dirty="0" err="1"/>
              <a:t>punonjësve</a:t>
            </a:r>
            <a:r>
              <a:rPr lang="en-US" sz="2200" b="1" kern="0" dirty="0"/>
              <a:t> </a:t>
            </a:r>
            <a:r>
              <a:rPr lang="en-US" sz="2200" b="1" kern="0" dirty="0" err="1"/>
              <a:t>të</a:t>
            </a:r>
            <a:r>
              <a:rPr lang="en-US" sz="2200" b="1" kern="0" dirty="0"/>
              <a:t> </a:t>
            </a:r>
            <a:r>
              <a:rPr lang="en-US" sz="2200" b="1" kern="0" dirty="0" err="1"/>
              <a:t>bashkisë</a:t>
            </a:r>
            <a:r>
              <a:rPr lang="en-US" sz="2200" b="1" kern="0" dirty="0"/>
              <a:t> </a:t>
            </a:r>
            <a:r>
              <a:rPr lang="en-US" sz="2200" kern="0" dirty="0" err="1"/>
              <a:t>dhe</a:t>
            </a:r>
            <a:r>
              <a:rPr lang="en-US" sz="2200" kern="0" dirty="0"/>
              <a:t> </a:t>
            </a:r>
            <a:r>
              <a:rPr lang="en-US" sz="2200" kern="0" dirty="0" err="1"/>
              <a:t>të</a:t>
            </a:r>
            <a:r>
              <a:rPr lang="en-US" sz="2200" kern="0" dirty="0"/>
              <a:t> </a:t>
            </a:r>
            <a:r>
              <a:rPr lang="en-US" sz="2200" kern="0" dirty="0" err="1"/>
              <a:t>institucioneve</a:t>
            </a:r>
            <a:r>
              <a:rPr lang="en-US" sz="2200" kern="0" dirty="0"/>
              <a:t> </a:t>
            </a:r>
            <a:r>
              <a:rPr lang="en-US" sz="2200" kern="0" dirty="0" err="1"/>
              <a:t>në</a:t>
            </a:r>
            <a:r>
              <a:rPr lang="en-US" sz="2200" kern="0" dirty="0"/>
              <a:t> </a:t>
            </a:r>
            <a:r>
              <a:rPr lang="en-US" sz="2200" kern="0" dirty="0" err="1"/>
              <a:t>varësi</a:t>
            </a:r>
            <a:r>
              <a:rPr lang="en-US" sz="2200" kern="0" dirty="0"/>
              <a:t> </a:t>
            </a:r>
            <a:r>
              <a:rPr lang="en-US" sz="2200" kern="0" dirty="0" err="1"/>
              <a:t>të</a:t>
            </a:r>
            <a:r>
              <a:rPr lang="en-US" sz="2200" kern="0" dirty="0"/>
              <a:t> </a:t>
            </a:r>
            <a:r>
              <a:rPr lang="en-US" sz="2200" kern="0" dirty="0" err="1"/>
              <a:t>bashkisë</a:t>
            </a:r>
            <a:r>
              <a:rPr lang="en-US" sz="2200" kern="0" dirty="0"/>
              <a:t>;</a:t>
            </a:r>
          </a:p>
          <a:p>
            <a:pPr marL="361950" lvl="1" indent="-361950" algn="just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b="1" kern="0" dirty="0" err="1"/>
              <a:t>Miraton</a:t>
            </a:r>
            <a:r>
              <a:rPr lang="en-US" sz="2200" b="1" kern="0" dirty="0"/>
              <a:t> </a:t>
            </a:r>
            <a:r>
              <a:rPr lang="en-US" sz="2200" b="1" kern="0" dirty="0" err="1"/>
              <a:t>nivelin</a:t>
            </a:r>
            <a:r>
              <a:rPr lang="en-US" sz="2200" b="1" kern="0" dirty="0"/>
              <a:t> e </a:t>
            </a:r>
            <a:r>
              <a:rPr lang="en-US" sz="2200" b="1" kern="0" dirty="0" err="1"/>
              <a:t>pagave</a:t>
            </a:r>
            <a:r>
              <a:rPr lang="en-US" sz="2200" b="1" kern="0" dirty="0"/>
              <a:t> </a:t>
            </a:r>
            <a:r>
              <a:rPr lang="en-US" sz="2200" kern="0" dirty="0"/>
              <a:t>e të </a:t>
            </a:r>
            <a:r>
              <a:rPr lang="en-US" sz="2200" kern="0" dirty="0" err="1"/>
              <a:t>shpërblimeve</a:t>
            </a:r>
            <a:r>
              <a:rPr lang="en-US" sz="2200" kern="0" dirty="0"/>
              <a:t> të </a:t>
            </a:r>
            <a:r>
              <a:rPr lang="en-US" sz="2200" kern="0" dirty="0" err="1"/>
              <a:t>punonjësve</a:t>
            </a:r>
            <a:r>
              <a:rPr lang="en-US" sz="2200" kern="0" dirty="0"/>
              <a:t> </a:t>
            </a:r>
          </a:p>
          <a:p>
            <a:pPr marL="361950" lvl="1" indent="-361950" algn="just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b="1" kern="0" dirty="0" err="1"/>
              <a:t>Miraton</a:t>
            </a:r>
            <a:r>
              <a:rPr lang="en-US" sz="2200" b="1" kern="0" dirty="0"/>
              <a:t> </a:t>
            </a:r>
            <a:r>
              <a:rPr lang="en-US" sz="2200" b="1" kern="0" dirty="0" err="1"/>
              <a:t>buxhetin</a:t>
            </a:r>
            <a:r>
              <a:rPr lang="en-US" sz="2200" b="1" kern="0" dirty="0"/>
              <a:t> </a:t>
            </a:r>
            <a:r>
              <a:rPr lang="en-US" sz="2200" kern="0" dirty="0" err="1"/>
              <a:t>dhe</a:t>
            </a:r>
            <a:r>
              <a:rPr lang="en-US" sz="2200" kern="0" dirty="0"/>
              <a:t> </a:t>
            </a:r>
            <a:r>
              <a:rPr lang="en-US" sz="2200" kern="0" dirty="0" err="1"/>
              <a:t>ndryshimet</a:t>
            </a:r>
            <a:r>
              <a:rPr lang="en-US" sz="2200" kern="0" dirty="0"/>
              <a:t> e </a:t>
            </a:r>
            <a:r>
              <a:rPr lang="en-US" sz="2200" kern="0" dirty="0" err="1"/>
              <a:t>tij</a:t>
            </a:r>
            <a:r>
              <a:rPr lang="en-US" sz="2200" kern="0" dirty="0"/>
              <a:t> </a:t>
            </a:r>
          </a:p>
          <a:p>
            <a:pPr marL="361950" lvl="1" indent="-361950" algn="just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kern="0" dirty="0" err="1"/>
              <a:t>Miraton</a:t>
            </a:r>
            <a:r>
              <a:rPr lang="en-US" sz="2200" kern="0" dirty="0"/>
              <a:t> </a:t>
            </a:r>
            <a:r>
              <a:rPr lang="en-US" sz="2200" kern="0" dirty="0" err="1"/>
              <a:t>nivelin</a:t>
            </a:r>
            <a:r>
              <a:rPr lang="en-US" sz="2200" kern="0" dirty="0"/>
              <a:t> e </a:t>
            </a:r>
            <a:r>
              <a:rPr lang="en-US" sz="2200" b="1" kern="0" dirty="0" err="1"/>
              <a:t>taksave</a:t>
            </a:r>
            <a:r>
              <a:rPr lang="en-US" sz="2200" b="1" kern="0" dirty="0"/>
              <a:t> </a:t>
            </a:r>
            <a:r>
              <a:rPr lang="en-US" sz="2200" b="1" kern="0" dirty="0" err="1"/>
              <a:t>dhe</a:t>
            </a:r>
            <a:r>
              <a:rPr lang="en-US" sz="2200" b="1" kern="0" dirty="0"/>
              <a:t> </a:t>
            </a:r>
            <a:r>
              <a:rPr lang="en-US" sz="2200" b="1" kern="0" dirty="0" err="1"/>
              <a:t>tarifave</a:t>
            </a:r>
            <a:r>
              <a:rPr lang="en-US" sz="2200" b="1" kern="0" dirty="0"/>
              <a:t> </a:t>
            </a:r>
            <a:r>
              <a:rPr lang="en-US" sz="2200" b="1" kern="0" dirty="0" err="1"/>
              <a:t>vendore</a:t>
            </a:r>
            <a:endParaRPr lang="en-US" sz="2200" b="1" kern="0" dirty="0"/>
          </a:p>
          <a:p>
            <a:pPr marL="361950" lvl="1" indent="-361950" algn="just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kern="0" dirty="0" err="1"/>
              <a:t>Vendos</a:t>
            </a:r>
            <a:r>
              <a:rPr lang="en-US" sz="2200" kern="0" dirty="0"/>
              <a:t> </a:t>
            </a:r>
            <a:r>
              <a:rPr lang="en-US" sz="2200" kern="0" dirty="0" err="1"/>
              <a:t>për</a:t>
            </a:r>
            <a:r>
              <a:rPr lang="en-US" sz="2200" kern="0" dirty="0"/>
              <a:t> </a:t>
            </a:r>
            <a:r>
              <a:rPr lang="en-US" sz="2200" b="1" kern="0" dirty="0" err="1"/>
              <a:t>marrjen</a:t>
            </a:r>
            <a:r>
              <a:rPr lang="en-US" sz="2200" b="1" kern="0" dirty="0"/>
              <a:t> e </a:t>
            </a:r>
            <a:r>
              <a:rPr lang="en-US" sz="2200" b="1" kern="0" dirty="0" err="1"/>
              <a:t>kredive</a:t>
            </a:r>
            <a:endParaRPr lang="en-US" sz="2200" b="1" kern="0" dirty="0"/>
          </a:p>
          <a:p>
            <a:pPr marL="361950" lvl="1" indent="-361950" algn="just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200" kern="0" dirty="0" err="1"/>
              <a:t>Miraton</a:t>
            </a:r>
            <a:r>
              <a:rPr lang="en-US" sz="2200" kern="0" dirty="0"/>
              <a:t> </a:t>
            </a:r>
            <a:r>
              <a:rPr lang="en-US" sz="2200" b="1" kern="0" dirty="0" err="1"/>
              <a:t>aktet</a:t>
            </a:r>
            <a:r>
              <a:rPr lang="en-US" sz="2200" b="1" kern="0" dirty="0"/>
              <a:t> e </a:t>
            </a:r>
            <a:r>
              <a:rPr lang="en-US" sz="2200" b="1" kern="0" dirty="0" err="1"/>
              <a:t>themelimit</a:t>
            </a:r>
            <a:r>
              <a:rPr lang="en-US" sz="2200" b="1" kern="0" dirty="0"/>
              <a:t> të </a:t>
            </a:r>
            <a:r>
              <a:rPr lang="en-US" sz="2200" b="1" kern="0" dirty="0" err="1"/>
              <a:t>ndërmarrjeve</a:t>
            </a:r>
            <a:r>
              <a:rPr lang="en-US" sz="2200" kern="0" dirty="0"/>
              <a:t>, </a:t>
            </a:r>
            <a:r>
              <a:rPr lang="en-US" sz="2200" kern="0" dirty="0" err="1"/>
              <a:t>shoqërive</a:t>
            </a:r>
            <a:r>
              <a:rPr lang="en-US" sz="2200" kern="0" dirty="0"/>
              <a:t> </a:t>
            </a:r>
            <a:r>
              <a:rPr lang="en-US" sz="2200" kern="0" dirty="0" err="1"/>
              <a:t>tregtare</a:t>
            </a:r>
            <a:endParaRPr lang="en-US" sz="2200" kern="0" dirty="0"/>
          </a:p>
        </p:txBody>
      </p:sp>
    </p:spTree>
    <p:extLst>
      <p:ext uri="{BB962C8B-B14F-4D97-AF65-F5344CB8AC3E}">
        <p14:creationId xmlns:p14="http://schemas.microsoft.com/office/powerpoint/2010/main" val="2014840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0312" y="1051426"/>
            <a:ext cx="1184148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1" indent="-361950">
              <a:spcBef>
                <a:spcPts val="300"/>
              </a:spcBef>
              <a:spcAft>
                <a:spcPts val="0"/>
              </a:spcAft>
            </a:pPr>
            <a:r>
              <a:rPr lang="en-US" sz="2600" b="1" kern="0" dirty="0" err="1">
                <a:latin typeface="+mn-lt"/>
              </a:rPr>
              <a:t>Kompetenca</a:t>
            </a:r>
            <a:r>
              <a:rPr lang="en-US" sz="2600" b="1" kern="0" dirty="0">
                <a:latin typeface="+mn-lt"/>
              </a:rPr>
              <a:t> </a:t>
            </a:r>
            <a:r>
              <a:rPr lang="en-US" sz="2600" b="1" kern="0" dirty="0" err="1">
                <a:latin typeface="+mn-lt"/>
              </a:rPr>
              <a:t>të</a:t>
            </a:r>
            <a:r>
              <a:rPr lang="en-US" sz="2600" b="1" kern="0" dirty="0">
                <a:latin typeface="+mn-lt"/>
              </a:rPr>
              <a:t> </a:t>
            </a:r>
            <a:r>
              <a:rPr lang="en-US" sz="2600" b="1" kern="0" dirty="0" err="1">
                <a:latin typeface="+mn-lt"/>
              </a:rPr>
              <a:t>tjera</a:t>
            </a:r>
            <a:r>
              <a:rPr lang="en-US" sz="2600" b="1" kern="0" dirty="0">
                <a:latin typeface="+mn-lt"/>
              </a:rPr>
              <a:t> </a:t>
            </a:r>
            <a:r>
              <a:rPr lang="en-US" sz="2600" b="1" kern="0" dirty="0" err="1">
                <a:latin typeface="+mn-lt"/>
              </a:rPr>
              <a:t>të</a:t>
            </a:r>
            <a:r>
              <a:rPr lang="en-US" sz="2600" b="1" kern="0" dirty="0">
                <a:latin typeface="+mn-lt"/>
              </a:rPr>
              <a:t> </a:t>
            </a:r>
            <a:r>
              <a:rPr lang="en-US" sz="2600" b="1" kern="0" dirty="0" err="1">
                <a:latin typeface="+mn-lt"/>
              </a:rPr>
              <a:t>këshillit</a:t>
            </a:r>
            <a:r>
              <a:rPr lang="en-US" sz="2600" b="1" kern="0" dirty="0">
                <a:latin typeface="+mn-lt"/>
              </a:rPr>
              <a:t>:</a:t>
            </a:r>
          </a:p>
          <a:p>
            <a:pPr marL="361950" lvl="1" indent="-361950">
              <a:spcBef>
                <a:spcPts val="300"/>
              </a:spcBef>
              <a:spcAft>
                <a:spcPts val="0"/>
              </a:spcAft>
            </a:pPr>
            <a:endParaRPr lang="en-US" sz="2400" kern="0" dirty="0">
              <a:latin typeface="+mj-lt"/>
            </a:endParaRPr>
          </a:p>
          <a:p>
            <a:pPr marL="361950" lvl="1" indent="-361950" algn="just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kern="0" dirty="0" err="1">
                <a:latin typeface="+mj-lt"/>
              </a:rPr>
              <a:t>Mbron</a:t>
            </a:r>
            <a:r>
              <a:rPr lang="en-US" sz="2400" kern="0" dirty="0">
                <a:latin typeface="+mj-lt"/>
              </a:rPr>
              <a:t> </a:t>
            </a:r>
            <a:r>
              <a:rPr lang="en-US" sz="2400" kern="0" dirty="0" err="1">
                <a:latin typeface="+mj-lt"/>
              </a:rPr>
              <a:t>dhe</a:t>
            </a:r>
            <a:r>
              <a:rPr lang="en-US" sz="2400" kern="0" dirty="0">
                <a:latin typeface="+mj-lt"/>
              </a:rPr>
              <a:t> </a:t>
            </a:r>
            <a:r>
              <a:rPr lang="en-US" sz="2400" kern="0" dirty="0" err="1">
                <a:latin typeface="+mj-lt"/>
              </a:rPr>
              <a:t>garanton</a:t>
            </a:r>
            <a:r>
              <a:rPr lang="en-US" sz="2400" kern="0" dirty="0">
                <a:latin typeface="+mj-lt"/>
              </a:rPr>
              <a:t> </a:t>
            </a:r>
            <a:r>
              <a:rPr lang="en-US" sz="2400" kern="0" dirty="0" err="1">
                <a:latin typeface="+mj-lt"/>
              </a:rPr>
              <a:t>interesin</a:t>
            </a:r>
            <a:r>
              <a:rPr lang="en-US" sz="2400" kern="0" dirty="0">
                <a:latin typeface="+mj-lt"/>
              </a:rPr>
              <a:t> </a:t>
            </a:r>
            <a:r>
              <a:rPr lang="en-US" sz="2400" kern="0" dirty="0" err="1">
                <a:latin typeface="+mj-lt"/>
              </a:rPr>
              <a:t>publik</a:t>
            </a:r>
            <a:r>
              <a:rPr lang="en-US" sz="2400" kern="0" dirty="0">
                <a:latin typeface="+mj-lt"/>
              </a:rPr>
              <a:t>;</a:t>
            </a:r>
          </a:p>
          <a:p>
            <a:pPr marL="361950" lvl="1" indent="-361950" algn="just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kern="0" dirty="0" err="1">
                <a:latin typeface="+mj-lt"/>
              </a:rPr>
              <a:t>Miraton</a:t>
            </a:r>
            <a:r>
              <a:rPr lang="en-US" sz="2400" kern="0" dirty="0">
                <a:latin typeface="+mj-lt"/>
              </a:rPr>
              <a:t> </a:t>
            </a:r>
            <a:r>
              <a:rPr lang="en-US" sz="2400" kern="0" dirty="0" err="1">
                <a:latin typeface="+mj-lt"/>
              </a:rPr>
              <a:t>tjetërsimin</a:t>
            </a:r>
            <a:r>
              <a:rPr lang="en-US" sz="2400" kern="0" dirty="0">
                <a:latin typeface="+mj-lt"/>
              </a:rPr>
              <a:t> </a:t>
            </a:r>
            <a:r>
              <a:rPr lang="en-US" sz="2400" kern="0" dirty="0" err="1">
                <a:latin typeface="+mj-lt"/>
              </a:rPr>
              <a:t>ose</a:t>
            </a:r>
            <a:r>
              <a:rPr lang="en-US" sz="2400" kern="0" dirty="0">
                <a:latin typeface="+mj-lt"/>
              </a:rPr>
              <a:t> </a:t>
            </a:r>
            <a:r>
              <a:rPr lang="en-US" sz="2400" kern="0" dirty="0" err="1">
                <a:latin typeface="+mj-lt"/>
              </a:rPr>
              <a:t>dhënien</a:t>
            </a:r>
            <a:r>
              <a:rPr lang="en-US" sz="2400" kern="0" dirty="0">
                <a:latin typeface="+mj-lt"/>
              </a:rPr>
              <a:t> </a:t>
            </a:r>
            <a:r>
              <a:rPr lang="en-US" sz="2400" kern="0" dirty="0" err="1">
                <a:latin typeface="+mj-lt"/>
              </a:rPr>
              <a:t>në</a:t>
            </a:r>
            <a:r>
              <a:rPr lang="en-US" sz="2400" kern="0" dirty="0">
                <a:latin typeface="+mj-lt"/>
              </a:rPr>
              <a:t> </a:t>
            </a:r>
            <a:r>
              <a:rPr lang="en-US" sz="2400" kern="0" dirty="0" err="1">
                <a:latin typeface="+mj-lt"/>
              </a:rPr>
              <a:t>përdorim</a:t>
            </a:r>
            <a:r>
              <a:rPr lang="en-US" sz="2400" kern="0" dirty="0">
                <a:latin typeface="+mj-lt"/>
              </a:rPr>
              <a:t> </a:t>
            </a:r>
            <a:r>
              <a:rPr lang="en-US" sz="2400" kern="0" dirty="0" err="1">
                <a:latin typeface="+mj-lt"/>
              </a:rPr>
              <a:t>të</a:t>
            </a:r>
            <a:r>
              <a:rPr lang="en-US" sz="2400" kern="0" dirty="0">
                <a:latin typeface="+mj-lt"/>
              </a:rPr>
              <a:t> </a:t>
            </a:r>
            <a:r>
              <a:rPr lang="en-US" sz="2400" kern="0" dirty="0" err="1">
                <a:latin typeface="+mj-lt"/>
              </a:rPr>
              <a:t>pronave</a:t>
            </a:r>
            <a:r>
              <a:rPr lang="en-US" sz="2400" kern="0" dirty="0">
                <a:latin typeface="+mj-lt"/>
              </a:rPr>
              <a:t> </a:t>
            </a:r>
            <a:r>
              <a:rPr lang="en-US" sz="2400" kern="0" dirty="0" err="1">
                <a:latin typeface="+mj-lt"/>
              </a:rPr>
              <a:t>të</a:t>
            </a:r>
            <a:r>
              <a:rPr lang="en-US" sz="2400" kern="0" dirty="0">
                <a:latin typeface="+mj-lt"/>
              </a:rPr>
              <a:t> </a:t>
            </a:r>
            <a:r>
              <a:rPr lang="en-US" sz="2400" kern="0" dirty="0" err="1">
                <a:latin typeface="+mj-lt"/>
              </a:rPr>
              <a:t>tretëve</a:t>
            </a:r>
            <a:r>
              <a:rPr lang="en-US" sz="2400" kern="0" dirty="0">
                <a:latin typeface="+mj-lt"/>
              </a:rPr>
              <a:t>;</a:t>
            </a:r>
          </a:p>
          <a:p>
            <a:pPr marL="342900" lvl="1" indent="-342900" algn="just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kern="0" dirty="0" err="1">
                <a:latin typeface="+mj-lt"/>
              </a:rPr>
              <a:t>Miraton</a:t>
            </a:r>
            <a:r>
              <a:rPr lang="en-US" sz="2400" kern="0" dirty="0">
                <a:latin typeface="+mj-lt"/>
              </a:rPr>
              <a:t> </a:t>
            </a:r>
            <a:r>
              <a:rPr lang="en-US" sz="2400" kern="0" dirty="0" err="1">
                <a:latin typeface="+mj-lt"/>
              </a:rPr>
              <a:t>norma</a:t>
            </a:r>
            <a:r>
              <a:rPr lang="en-US" sz="2400" kern="0" dirty="0">
                <a:latin typeface="+mj-lt"/>
              </a:rPr>
              <a:t>, </a:t>
            </a:r>
            <a:r>
              <a:rPr lang="en-US" sz="2400" kern="0" dirty="0" err="1">
                <a:latin typeface="+mj-lt"/>
              </a:rPr>
              <a:t>standarde</a:t>
            </a:r>
            <a:r>
              <a:rPr lang="en-US" sz="2400" kern="0" dirty="0">
                <a:latin typeface="+mj-lt"/>
              </a:rPr>
              <a:t> e </a:t>
            </a:r>
            <a:r>
              <a:rPr lang="en-US" sz="2400" kern="0" dirty="0" err="1">
                <a:latin typeface="+mj-lt"/>
              </a:rPr>
              <a:t>kritere</a:t>
            </a:r>
            <a:r>
              <a:rPr lang="en-US" sz="2400" kern="0" dirty="0">
                <a:latin typeface="+mj-lt"/>
              </a:rPr>
              <a:t> </a:t>
            </a:r>
            <a:r>
              <a:rPr lang="en-US" sz="2400" kern="0" dirty="0" err="1">
                <a:latin typeface="+mj-lt"/>
              </a:rPr>
              <a:t>për</a:t>
            </a:r>
            <a:r>
              <a:rPr lang="en-US" sz="2400" kern="0" dirty="0">
                <a:latin typeface="+mj-lt"/>
              </a:rPr>
              <a:t> </a:t>
            </a:r>
            <a:r>
              <a:rPr lang="en-US" sz="2400" kern="0" dirty="0" err="1">
                <a:latin typeface="+mj-lt"/>
              </a:rPr>
              <a:t>rregullimin</a:t>
            </a:r>
            <a:r>
              <a:rPr lang="en-US" sz="2400" kern="0" dirty="0">
                <a:latin typeface="+mj-lt"/>
              </a:rPr>
              <a:t> dhe </a:t>
            </a:r>
            <a:r>
              <a:rPr lang="en-US" sz="2400" kern="0" dirty="0" err="1">
                <a:latin typeface="+mj-lt"/>
              </a:rPr>
              <a:t>disiplinimin</a:t>
            </a:r>
            <a:r>
              <a:rPr lang="en-US" sz="2400" kern="0" dirty="0">
                <a:latin typeface="+mj-lt"/>
              </a:rPr>
              <a:t> e </a:t>
            </a:r>
            <a:r>
              <a:rPr lang="en-US" sz="2400" kern="0" dirty="0" err="1">
                <a:latin typeface="+mj-lt"/>
              </a:rPr>
              <a:t>funksioneve</a:t>
            </a:r>
            <a:endParaRPr lang="en-US" sz="2400" kern="0" dirty="0">
              <a:latin typeface="+mj-lt"/>
            </a:endParaRPr>
          </a:p>
          <a:p>
            <a:pPr marL="342900" lvl="1" indent="-342900" algn="just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kern="0" dirty="0" err="1">
                <a:latin typeface="+mj-lt"/>
              </a:rPr>
              <a:t>Vendos</a:t>
            </a:r>
            <a:r>
              <a:rPr lang="en-US" sz="2400" kern="0" dirty="0">
                <a:latin typeface="+mj-lt"/>
              </a:rPr>
              <a:t> </a:t>
            </a:r>
            <a:r>
              <a:rPr lang="en-US" sz="2400" kern="0" dirty="0" err="1">
                <a:latin typeface="+mj-lt"/>
              </a:rPr>
              <a:t>për</a:t>
            </a:r>
            <a:r>
              <a:rPr lang="en-US" sz="2400" kern="0" dirty="0">
                <a:latin typeface="+mj-lt"/>
              </a:rPr>
              <a:t> </a:t>
            </a:r>
            <a:r>
              <a:rPr lang="en-US" sz="2400" kern="0" dirty="0" err="1">
                <a:latin typeface="+mj-lt"/>
              </a:rPr>
              <a:t>dhënien</a:t>
            </a:r>
            <a:r>
              <a:rPr lang="en-US" sz="2400" kern="0" dirty="0">
                <a:latin typeface="+mj-lt"/>
              </a:rPr>
              <a:t> </a:t>
            </a:r>
            <a:r>
              <a:rPr lang="en-US" sz="2400" kern="0" dirty="0" err="1">
                <a:latin typeface="+mj-lt"/>
              </a:rPr>
              <a:t>ose</a:t>
            </a:r>
            <a:r>
              <a:rPr lang="en-US" sz="2400" kern="0" dirty="0">
                <a:latin typeface="+mj-lt"/>
              </a:rPr>
              <a:t> </a:t>
            </a:r>
            <a:r>
              <a:rPr lang="en-US" sz="2400" kern="0" dirty="0" err="1">
                <a:latin typeface="+mj-lt"/>
              </a:rPr>
              <a:t>deklarimin</a:t>
            </a:r>
            <a:r>
              <a:rPr lang="en-US" sz="2400" kern="0" dirty="0">
                <a:latin typeface="+mj-lt"/>
              </a:rPr>
              <a:t> e </a:t>
            </a:r>
            <a:r>
              <a:rPr lang="en-US" sz="2400" kern="0" dirty="0" err="1">
                <a:latin typeface="+mj-lt"/>
              </a:rPr>
              <a:t>mbarimit</a:t>
            </a:r>
            <a:r>
              <a:rPr lang="en-US" sz="2400" kern="0" dirty="0">
                <a:latin typeface="+mj-lt"/>
              </a:rPr>
              <a:t> </a:t>
            </a:r>
            <a:r>
              <a:rPr lang="en-US" sz="2400" kern="0" dirty="0" err="1">
                <a:latin typeface="+mj-lt"/>
              </a:rPr>
              <a:t>të</a:t>
            </a:r>
            <a:r>
              <a:rPr lang="en-US" sz="2400" kern="0" dirty="0">
                <a:latin typeface="+mj-lt"/>
              </a:rPr>
              <a:t> </a:t>
            </a:r>
            <a:r>
              <a:rPr lang="en-US" sz="2400" kern="0" dirty="0" err="1">
                <a:latin typeface="+mj-lt"/>
              </a:rPr>
              <a:t>mandatit</a:t>
            </a:r>
            <a:r>
              <a:rPr lang="en-US" sz="2400" kern="0" dirty="0">
                <a:latin typeface="+mj-lt"/>
              </a:rPr>
              <a:t> </a:t>
            </a:r>
            <a:r>
              <a:rPr lang="en-US" sz="2400" kern="0" dirty="0" err="1">
                <a:latin typeface="+mj-lt"/>
              </a:rPr>
              <a:t>të</a:t>
            </a:r>
            <a:r>
              <a:rPr lang="en-US" sz="2400" kern="0" dirty="0">
                <a:latin typeface="+mj-lt"/>
              </a:rPr>
              <a:t> </a:t>
            </a:r>
            <a:r>
              <a:rPr lang="en-US" sz="2400" kern="0" dirty="0" err="1">
                <a:latin typeface="+mj-lt"/>
              </a:rPr>
              <a:t>këshilltarit</a:t>
            </a:r>
            <a:r>
              <a:rPr lang="en-US" sz="2400" kern="0" dirty="0">
                <a:latin typeface="+mj-lt"/>
              </a:rPr>
              <a:t>.</a:t>
            </a:r>
          </a:p>
          <a:p>
            <a:pPr marL="342900" lvl="1" indent="-342900" algn="just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kern="0" dirty="0" err="1">
                <a:latin typeface="+mj-lt"/>
              </a:rPr>
              <a:t>Organizon</a:t>
            </a:r>
            <a:r>
              <a:rPr lang="en-US" sz="2400" kern="0" dirty="0">
                <a:latin typeface="+mj-lt"/>
              </a:rPr>
              <a:t> </a:t>
            </a:r>
            <a:r>
              <a:rPr lang="en-US" sz="2400" kern="0" dirty="0" err="1">
                <a:latin typeface="+mj-lt"/>
              </a:rPr>
              <a:t>dhe</a:t>
            </a:r>
            <a:r>
              <a:rPr lang="en-US" sz="2400" kern="0" dirty="0">
                <a:latin typeface="+mj-lt"/>
              </a:rPr>
              <a:t> </a:t>
            </a:r>
            <a:r>
              <a:rPr lang="en-US" sz="2400" kern="0" dirty="0" err="1">
                <a:latin typeface="+mj-lt"/>
              </a:rPr>
              <a:t>mbikëqyr</a:t>
            </a:r>
            <a:r>
              <a:rPr lang="en-US" sz="2400" kern="0" dirty="0">
                <a:latin typeface="+mj-lt"/>
              </a:rPr>
              <a:t> </a:t>
            </a:r>
            <a:r>
              <a:rPr lang="en-US" sz="2400" kern="0" dirty="0" err="1">
                <a:latin typeface="+mj-lt"/>
              </a:rPr>
              <a:t>kontrollin</a:t>
            </a:r>
            <a:r>
              <a:rPr lang="en-US" sz="2400" kern="0" dirty="0">
                <a:latin typeface="+mj-lt"/>
              </a:rPr>
              <a:t> e </a:t>
            </a:r>
            <a:r>
              <a:rPr lang="en-US" sz="2400" kern="0" dirty="0" err="1">
                <a:latin typeface="+mj-lt"/>
              </a:rPr>
              <a:t>brendshëm</a:t>
            </a:r>
            <a:r>
              <a:rPr lang="en-US" sz="2400" kern="0" dirty="0">
                <a:latin typeface="+mj-lt"/>
              </a:rPr>
              <a:t> </a:t>
            </a:r>
            <a:r>
              <a:rPr lang="en-US" sz="2400" kern="0" dirty="0" err="1">
                <a:latin typeface="+mj-lt"/>
              </a:rPr>
              <a:t>të</a:t>
            </a:r>
            <a:r>
              <a:rPr lang="en-US" sz="2400" kern="0" dirty="0">
                <a:latin typeface="+mj-lt"/>
              </a:rPr>
              <a:t> </a:t>
            </a:r>
            <a:r>
              <a:rPr lang="en-US" sz="2400" kern="0" dirty="0" err="1">
                <a:latin typeface="+mj-lt"/>
              </a:rPr>
              <a:t>bashkisë</a:t>
            </a:r>
            <a:r>
              <a:rPr lang="en-US" sz="2400" kern="0" dirty="0">
                <a:latin typeface="+mj-lt"/>
              </a:rPr>
              <a:t>;</a:t>
            </a:r>
          </a:p>
          <a:p>
            <a:pPr marL="342900" lvl="1" indent="-342900" algn="just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kern="0" dirty="0" err="1">
                <a:latin typeface="+mj-lt"/>
              </a:rPr>
              <a:t>Vendos</a:t>
            </a:r>
            <a:r>
              <a:rPr lang="en-US" sz="2400" kern="0" dirty="0">
                <a:latin typeface="+mj-lt"/>
              </a:rPr>
              <a:t> </a:t>
            </a:r>
            <a:r>
              <a:rPr lang="en-US" sz="2400" kern="0" dirty="0" err="1">
                <a:latin typeface="+mj-lt"/>
              </a:rPr>
              <a:t>për</a:t>
            </a:r>
            <a:r>
              <a:rPr lang="en-US" sz="2400" kern="0" dirty="0">
                <a:latin typeface="+mj-lt"/>
              </a:rPr>
              <a:t> </a:t>
            </a:r>
            <a:r>
              <a:rPr lang="en-US" sz="2400" kern="0" dirty="0" err="1">
                <a:latin typeface="+mj-lt"/>
              </a:rPr>
              <a:t>simbolet</a:t>
            </a:r>
            <a:r>
              <a:rPr lang="en-US" sz="2400" kern="0" dirty="0">
                <a:latin typeface="+mj-lt"/>
              </a:rPr>
              <a:t> e </a:t>
            </a:r>
            <a:r>
              <a:rPr lang="en-US" sz="2400" kern="0" dirty="0" err="1">
                <a:latin typeface="+mj-lt"/>
              </a:rPr>
              <a:t>bashkisë</a:t>
            </a:r>
            <a:r>
              <a:rPr lang="en-US" sz="2400" kern="0" dirty="0">
                <a:latin typeface="+mj-lt"/>
              </a:rPr>
              <a:t>, </a:t>
            </a:r>
            <a:r>
              <a:rPr lang="en-US" sz="2400" kern="0" dirty="0" err="1">
                <a:latin typeface="+mj-lt"/>
              </a:rPr>
              <a:t>për</a:t>
            </a:r>
            <a:r>
              <a:rPr lang="en-US" sz="2400" kern="0" dirty="0">
                <a:latin typeface="+mj-lt"/>
              </a:rPr>
              <a:t>  </a:t>
            </a:r>
            <a:r>
              <a:rPr lang="en-US" sz="2400" kern="0" dirty="0" err="1">
                <a:latin typeface="+mj-lt"/>
              </a:rPr>
              <a:t>emërtimin</a:t>
            </a:r>
            <a:r>
              <a:rPr lang="en-US" sz="2400" kern="0" dirty="0">
                <a:latin typeface="+mj-lt"/>
              </a:rPr>
              <a:t>  e  </a:t>
            </a:r>
            <a:r>
              <a:rPr lang="en-US" sz="2400" kern="0" dirty="0" err="1">
                <a:latin typeface="+mj-lt"/>
              </a:rPr>
              <a:t>rrugëve</a:t>
            </a:r>
            <a:r>
              <a:rPr lang="en-US" sz="2400" kern="0" dirty="0">
                <a:latin typeface="+mj-lt"/>
              </a:rPr>
              <a:t>,  </a:t>
            </a:r>
            <a:r>
              <a:rPr lang="en-US" sz="2400" kern="0" dirty="0" err="1">
                <a:latin typeface="+mj-lt"/>
              </a:rPr>
              <a:t>shesheve</a:t>
            </a:r>
            <a:r>
              <a:rPr lang="en-US" sz="2400" kern="0" dirty="0">
                <a:latin typeface="+mj-lt"/>
              </a:rPr>
              <a:t>, </a:t>
            </a:r>
            <a:r>
              <a:rPr lang="en-US" sz="2400" kern="0" dirty="0" err="1">
                <a:latin typeface="+mj-lt"/>
              </a:rPr>
              <a:t>institucioneve</a:t>
            </a:r>
            <a:r>
              <a:rPr lang="en-US" sz="2400" kern="0" dirty="0">
                <a:latin typeface="+mj-lt"/>
              </a:rPr>
              <a:t>  dhe  </a:t>
            </a:r>
            <a:r>
              <a:rPr lang="en-US" sz="2400" kern="0" dirty="0" err="1">
                <a:latin typeface="+mj-lt"/>
              </a:rPr>
              <a:t>objekteve</a:t>
            </a:r>
            <a:r>
              <a:rPr lang="en-US" sz="2400" kern="0" dirty="0">
                <a:latin typeface="+mj-lt"/>
              </a:rPr>
              <a:t>  </a:t>
            </a:r>
            <a:r>
              <a:rPr lang="en-US" sz="2400" kern="0" dirty="0" err="1">
                <a:latin typeface="+mj-lt"/>
              </a:rPr>
              <a:t>në</a:t>
            </a:r>
            <a:r>
              <a:rPr lang="en-US" sz="2400" kern="0" dirty="0">
                <a:latin typeface="+mj-lt"/>
              </a:rPr>
              <a:t> </a:t>
            </a:r>
            <a:r>
              <a:rPr lang="en-US" sz="2400" kern="0" dirty="0" err="1">
                <a:latin typeface="+mj-lt"/>
              </a:rPr>
              <a:t>juridiksionin</a:t>
            </a:r>
            <a:r>
              <a:rPr lang="en-US" sz="2400" kern="0" dirty="0">
                <a:latin typeface="+mj-lt"/>
              </a:rPr>
              <a:t> e </a:t>
            </a:r>
            <a:r>
              <a:rPr lang="en-US" sz="2400" kern="0" dirty="0" err="1">
                <a:latin typeface="+mj-lt"/>
              </a:rPr>
              <a:t>bashkisë</a:t>
            </a:r>
            <a:endParaRPr lang="en-US" sz="2400" kern="0" dirty="0">
              <a:latin typeface="+mj-lt"/>
            </a:endParaRPr>
          </a:p>
          <a:p>
            <a:pPr marL="342900" lvl="1" indent="-342900" algn="just"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400" kern="0" dirty="0" err="1">
                <a:latin typeface="+mj-lt"/>
              </a:rPr>
              <a:t>Jep</a:t>
            </a:r>
            <a:r>
              <a:rPr lang="en-US" sz="2400" kern="0" dirty="0">
                <a:latin typeface="+mj-lt"/>
              </a:rPr>
              <a:t> </a:t>
            </a:r>
            <a:r>
              <a:rPr lang="en-US" sz="2400" kern="0" dirty="0" err="1">
                <a:latin typeface="+mj-lt"/>
              </a:rPr>
              <a:t>titujt</a:t>
            </a:r>
            <a:r>
              <a:rPr lang="en-US" sz="2400" kern="0" dirty="0">
                <a:latin typeface="+mj-lt"/>
              </a:rPr>
              <a:t> e </a:t>
            </a:r>
            <a:r>
              <a:rPr lang="en-US" sz="2400" kern="0" dirty="0" err="1">
                <a:latin typeface="+mj-lt"/>
              </a:rPr>
              <a:t>nderit</a:t>
            </a:r>
            <a:r>
              <a:rPr lang="en-US" sz="2400" kern="0" dirty="0">
                <a:latin typeface="+mj-lt"/>
              </a:rPr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74136" y="237744"/>
            <a:ext cx="4535424" cy="621792"/>
          </a:xfrm>
        </p:spPr>
        <p:txBody>
          <a:bodyPr/>
          <a:lstStyle/>
          <a:p>
            <a:pPr algn="ctr"/>
            <a:r>
              <a:rPr lang="en-US" sz="2800" dirty="0" err="1"/>
              <a:t>Kompetencat</a:t>
            </a:r>
            <a:r>
              <a:rPr lang="en-US" sz="2800" dirty="0"/>
              <a:t> e </a:t>
            </a:r>
            <a:r>
              <a:rPr lang="en-US" sz="2800" dirty="0" err="1"/>
              <a:t>këshillit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093998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template_Helvetas_16-9">
  <a:themeElements>
    <a:clrScheme name="Helvetas colours">
      <a:dk1>
        <a:srgbClr val="000000"/>
      </a:dk1>
      <a:lt1>
        <a:srgbClr val="FFFFFF"/>
      </a:lt1>
      <a:dk2>
        <a:srgbClr val="680E05"/>
      </a:dk2>
      <a:lt2>
        <a:srgbClr val="C1C6CA"/>
      </a:lt2>
      <a:accent1>
        <a:srgbClr val="005380"/>
      </a:accent1>
      <a:accent2>
        <a:srgbClr val="A31D23"/>
      </a:accent2>
      <a:accent3>
        <a:srgbClr val="458CB0"/>
      </a:accent3>
      <a:accent4>
        <a:srgbClr val="C86516"/>
      </a:accent4>
      <a:accent5>
        <a:srgbClr val="82B3C3"/>
      </a:accent5>
      <a:accent6>
        <a:srgbClr val="DDA336"/>
      </a:accent6>
      <a:hlink>
        <a:srgbClr val="000000"/>
      </a:hlink>
      <a:folHlink>
        <a:srgbClr val="000000"/>
      </a:folHlink>
    </a:clrScheme>
    <a:fontScheme name="Helvetas Presentation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91440" bIns="45720" numCol="1" anchor="t" anchorCtr="0" compatLnSpc="1">
        <a:prstTxWarp prst="textNoShape">
          <a:avLst/>
        </a:prstTxWarp>
      </a:bodyPr>
      <a:lstStyle>
        <a:defPPr marL="177800" marR="0" indent="-1778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91440" bIns="45720" numCol="1" anchor="t" anchorCtr="0" compatLnSpc="1">
        <a:prstTxWarp prst="textNoShape">
          <a:avLst/>
        </a:prstTxWarp>
      </a:bodyPr>
      <a:lstStyle>
        <a:defPPr marL="177800" marR="0" indent="-1778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tF presentation template.potx" id="{5887C43C-146C-4B6E-BB72-3E94B031E2F0}" vid="{91C08706-3FFB-4DBC-8D75-57BFFDA1A64E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a4f50c-37ba-490b-b4bb-8234026d7272">
      <Terms xmlns="http://schemas.microsoft.com/office/infopath/2007/PartnerControls"/>
    </lcf76f155ced4ddcb4097134ff3c332f>
    <TaxCatchAll xmlns="3466bae5-2255-4667-b2b4-427a49a7514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FFEDA924DBB7458D700DB3DB0B6554" ma:contentTypeVersion="15" ma:contentTypeDescription="Create a new document." ma:contentTypeScope="" ma:versionID="1a5c2ea18e5e26437975eef06a4eacba">
  <xsd:schema xmlns:xsd="http://www.w3.org/2001/XMLSchema" xmlns:xs="http://www.w3.org/2001/XMLSchema" xmlns:p="http://schemas.microsoft.com/office/2006/metadata/properties" xmlns:ns2="3466bae5-2255-4667-b2b4-427a49a75148" xmlns:ns3="29a4f50c-37ba-490b-b4bb-8234026d7272" targetNamespace="http://schemas.microsoft.com/office/2006/metadata/properties" ma:root="true" ma:fieldsID="561409f38a024491d1beb7ade32b7834" ns2:_="" ns3:_="">
    <xsd:import namespace="3466bae5-2255-4667-b2b4-427a49a75148"/>
    <xsd:import namespace="29a4f50c-37ba-490b-b4bb-8234026d727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6bae5-2255-4667-b2b4-427a49a7514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82ff4288-dd5e-4806-8199-4f8d1b8f4625}" ma:internalName="TaxCatchAll" ma:showField="CatchAllData" ma:web="3466bae5-2255-4667-b2b4-427a49a751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a4f50c-37ba-490b-b4bb-8234026d72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bc43cd4-23ed-4fb6-b16a-0777e254c0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271005-5252-4E10-A0F2-D53715E5EC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C7BB62-8250-4057-94CA-A723B5ABB148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29a4f50c-37ba-490b-b4bb-8234026d7272"/>
    <ds:schemaRef ds:uri="3466bae5-2255-4667-b2b4-427a49a7514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DE4906B-2B23-42FC-8D88-BF9AE1BABF28}">
  <ds:schemaRefs>
    <ds:schemaRef ds:uri="29a4f50c-37ba-490b-b4bb-8234026d7272"/>
    <ds:schemaRef ds:uri="3466bae5-2255-4667-b2b4-427a49a7514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2592</TotalTime>
  <Words>1780</Words>
  <Application>Microsoft Office PowerPoint</Application>
  <PresentationFormat>Widescreen</PresentationFormat>
  <Paragraphs>283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Arial</vt:lpstr>
      <vt:lpstr>Arial Black</vt:lpstr>
      <vt:lpstr>Arial Narrow</vt:lpstr>
      <vt:lpstr>Britannic Bold</vt:lpstr>
      <vt:lpstr>Century Gothic</vt:lpstr>
      <vt:lpstr>Courier New</vt:lpstr>
      <vt:lpstr>Franklin Gothic Heavy</vt:lpstr>
      <vt:lpstr>Segoe UI Black</vt:lpstr>
      <vt:lpstr>Wingdings</vt:lpstr>
      <vt:lpstr>PowerPoint_template_Helvetas_16-9</vt:lpstr>
      <vt:lpstr>PBrush</vt:lpstr>
      <vt:lpstr>PowerPoint Presentation</vt:lpstr>
      <vt:lpstr>Organizimi i Njësive të Vetëqeverisjes Vendore në Shqipëri</vt:lpstr>
      <vt:lpstr>Organizimi i bashkisë</vt:lpstr>
      <vt:lpstr>Rolet e këshillit</vt:lpstr>
      <vt:lpstr>Strukturat drejtuese të këshillit</vt:lpstr>
      <vt:lpstr>Përbërja e Këshillit të Bashkisë Përmet .</vt:lpstr>
      <vt:lpstr>Komisionet e përherëshme</vt:lpstr>
      <vt:lpstr>Kompetencat e këshillit.</vt:lpstr>
      <vt:lpstr>Kompetencat e këshillit.</vt:lpstr>
      <vt:lpstr>Regulloret e këshillit të bashkisë</vt:lpstr>
      <vt:lpstr>Strukturat Komunitare</vt:lpstr>
      <vt:lpstr>Vendimarrje të rëndësishme të këshillit / Dokumenta strategjikë.</vt:lpstr>
      <vt:lpstr>Vendimarrja e këshillit.</vt:lpstr>
      <vt:lpstr>Marrëdhëniet e këshillit</vt:lpstr>
      <vt:lpstr>Transparenca e Këshillit</vt:lpstr>
      <vt:lpstr>Pjesëmarrja qytetare</vt:lpstr>
      <vt:lpstr>Konsultimet me publikun</vt:lpstr>
      <vt:lpstr>Drejtimi i kërkesave ndaj këshillit</vt:lpstr>
      <vt:lpstr>Rrugët e komunikimit me këshillin</vt:lpstr>
      <vt:lpstr>Monitorimi i veprimtarisë së ekzekutivit</vt:lpstr>
      <vt:lpstr>BASHKITE DHE BE</vt:lpstr>
      <vt:lpstr>Këshilltarët - nevoja për forcim kapacitetesh</vt:lpstr>
      <vt:lpstr>Mbështetje nga Projekti BtF  Projekti Bashki të Forta ka mbështetur fuqizimin e rolit të këshillit të bashkisë nëpërmjet ofrimit të asistencës dhe realizimit të trajnimit të këshilltarëve, komisioneve dhe drejtuesve të këshillit     FOTO TRAJNIMI      FOTO TRAJNIMI</vt:lpstr>
      <vt:lpstr>Vendimmarrje në lidhje me financat vendore</vt:lpstr>
      <vt:lpstr>Programi buxhetor afatmesëm 2025-2027.</vt:lpstr>
      <vt:lpstr>Programi buxhetor afatmesëm 2025-2027.</vt:lpstr>
      <vt:lpstr>Parashikimet e buxhetit 2025</vt:lpstr>
      <vt:lpstr>Vendimmarrje që përmirëson jetën e qytetarëve</vt:lpstr>
      <vt:lpstr>PowerPoint Presentation</vt:lpstr>
      <vt:lpstr>PowerPoint Presentation</vt:lpstr>
      <vt:lpstr>PowerPoint Presentation</vt:lpstr>
      <vt:lpstr>Çështje për diskutim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</dc:creator>
  <cp:lastModifiedBy>User</cp:lastModifiedBy>
  <cp:revision>82</cp:revision>
  <cp:lastPrinted>2024-09-11T12:53:28Z</cp:lastPrinted>
  <dcterms:created xsi:type="dcterms:W3CDTF">2022-11-24T09:11:42Z</dcterms:created>
  <dcterms:modified xsi:type="dcterms:W3CDTF">2025-07-17T12:53:42Z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0x01010099FFEDA924DBB7458D700DB3DB0B6554</vt:lpwstr>
  </property>
  <property fmtid="{D5CDD505-2E9C-101B-9397-08002B2CF9AE}" pid="3" name="MediaServiceImageTags">
    <vt:lpwstr/>
  </property>
</Properties>
</file>