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6" r:id="rId10"/>
    <p:sldId id="272" r:id="rId11"/>
    <p:sldId id="273" r:id="rId12"/>
    <p:sldId id="274" r:id="rId13"/>
    <p:sldId id="284" r:id="rId14"/>
    <p:sldId id="285" r:id="rId15"/>
    <p:sldId id="276" r:id="rId16"/>
    <p:sldId id="277" r:id="rId17"/>
    <p:sldId id="278" r:id="rId18"/>
    <p:sldId id="279" r:id="rId19"/>
    <p:sldId id="280" r:id="rId20"/>
    <p:sldId id="281" r:id="rId21"/>
    <p:sldId id="287" r:id="rId22"/>
    <p:sldId id="270" r:id="rId23"/>
    <p:sldId id="271" r:id="rId24"/>
    <p:sldId id="283" r:id="rId25"/>
    <p:sldId id="2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F3D963-64D7-4FFB-A590-2AA4736863FA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C2A4F0-5972-4DC5-9A1E-9FBCB7F40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aku.gov.al/wp-content/uploads/2016/06/VKM-538-per-licencatautorizimet-e-lejet.pdf" TargetMode="External"/><Relationship Id="rId3" Type="http://schemas.openxmlformats.org/officeDocument/2006/relationships/hyperlink" Target="http://aku.gov.al/wp-content/uploads/2016/06/Ligji-Nr.-9863-dat%C3%AB-28.01.2008-%E2%80%9CP%C3%ABr-ushqimin%E2%80%9D.pdf" TargetMode="External"/><Relationship Id="rId7" Type="http://schemas.openxmlformats.org/officeDocument/2006/relationships/hyperlink" Target="http://aku.gov.al/wp-content/uploads/2016/06/VKM_nr.1344_date_10.10.2008_etiketimi-1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ku.gov.al/wp-content/uploads/2016/06/Ligji-Nr.-10465-dat%C3%AB-29.09.2011%E2%80%9CP%C3%ABr-sh%C3%ABrbimin-veterinar-n%C3%AB-Republik%C3%ABn-e-Shqip%C3%ABris%C3%AB%E2%80%9D.pdf" TargetMode="External"/><Relationship Id="rId5" Type="http://schemas.openxmlformats.org/officeDocument/2006/relationships/hyperlink" Target="http://aku.gov.al/wp-content/uploads/2016/06/Ligji-Nr.-10433-dat%C3%AB-16.6.2011-P%C3%ABr-inspektimin.pdf" TargetMode="External"/><Relationship Id="rId4" Type="http://schemas.openxmlformats.org/officeDocument/2006/relationships/hyperlink" Target="http://aku.gov.al/wp-content/uploads/2016/06/VKM-Nr-1081-dat%C3%AB-21-10-2009-ipa-ndryshuar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aku.gov.al/wp-content/uploads/2016/06/VKM-538-per-licencatautorizimet-e-lejet.pdf" TargetMode="External"/><Relationship Id="rId7" Type="http://schemas.openxmlformats.org/officeDocument/2006/relationships/hyperlink" Target="http://aku.gov.al/wp-content/uploads/2016/06/Ligji-per-Sherbimin-Veterinar-i-ndryshuar-me-26.03.13.pdf" TargetMode="External"/><Relationship Id="rId2" Type="http://schemas.openxmlformats.org/officeDocument/2006/relationships/hyperlink" Target="http://aku.gov.al/wp-content/uploads/2016/06/Ligji-nr.-9441-dat%C3%AB-11.11.2005-%E2%80%9CP%C3%ABr-prodhimin-grumbullimin-p%C3%ABrpunimin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ku.gov.al/wp-content/uploads/2016/06/Ligji-Nr.-9863-dat%C3%AB-28.01.2008-%E2%80%9CP%C3%ABr-ushqimin%E2%80%9D.pdf" TargetMode="External"/><Relationship Id="rId5" Type="http://schemas.openxmlformats.org/officeDocument/2006/relationships/hyperlink" Target="http://aku.gov.al/wp-content/uploads/2016/06/Urdher-261-date-10.09.2009-Kriteret-mikrobiologjike.pdf" TargetMode="External"/><Relationship Id="rId4" Type="http://schemas.openxmlformats.org/officeDocument/2006/relationships/hyperlink" Target="http://aku.gov.al/wp-content/uploads/2016/06/Vendim_i_KM_1344_10-10-20081-Etiketimi1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POLITIKAT E QEVERITARE PER SIGURINE USHQIMORE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PERGATITI: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AKU GJIROKASTER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66800"/>
            <a:ext cx="6038850" cy="122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/>
              <a:t>Qëllimi</a:t>
            </a:r>
            <a:endParaRPr lang="en-US" b="1" dirty="0" smtClean="0"/>
          </a:p>
          <a:p>
            <a:pPr algn="just"/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institucioni</a:t>
            </a:r>
            <a:r>
              <a:rPr lang="en-US" dirty="0" smtClean="0"/>
              <a:t> </a:t>
            </a:r>
            <a:r>
              <a:rPr lang="en-US" dirty="0" err="1" smtClean="0"/>
              <a:t>përgjegjës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mbikqyrjen</a:t>
            </a:r>
            <a:r>
              <a:rPr lang="en-US" dirty="0" smtClean="0"/>
              <a:t> e </a:t>
            </a:r>
            <a:r>
              <a:rPr lang="en-US" dirty="0" err="1" smtClean="0"/>
              <a:t>sigurisë</a:t>
            </a:r>
            <a:r>
              <a:rPr lang="en-US" dirty="0" smtClean="0"/>
              <a:t> </a:t>
            </a:r>
            <a:r>
              <a:rPr lang="en-US" dirty="0" err="1" smtClean="0"/>
              <a:t>ushqimore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Shqipëri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domosdoshëm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përmbushur</a:t>
            </a:r>
            <a:r>
              <a:rPr lang="en-US" dirty="0" smtClean="0"/>
              <a:t> </a:t>
            </a:r>
            <a:r>
              <a:rPr lang="en-US" dirty="0" err="1" smtClean="0"/>
              <a:t>kërkesat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, </a:t>
            </a:r>
            <a:r>
              <a:rPr lang="en-US" dirty="0" err="1" smtClean="0"/>
              <a:t>ekonomike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rrjedhin</a:t>
            </a:r>
            <a:r>
              <a:rPr lang="en-US" dirty="0" smtClean="0"/>
              <a:t> </a:t>
            </a:r>
            <a:r>
              <a:rPr lang="en-US" dirty="0" err="1" smtClean="0"/>
              <a:t>përkatësisht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zbatimi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MSA-</a:t>
            </a:r>
            <a:r>
              <a:rPr lang="en-US" dirty="0" err="1" smtClean="0"/>
              <a:t>së</a:t>
            </a:r>
            <a:r>
              <a:rPr lang="en-US" dirty="0" smtClean="0"/>
              <a:t> duke </a:t>
            </a:r>
            <a:r>
              <a:rPr lang="en-US" dirty="0" err="1" smtClean="0"/>
              <a:t>plotësuar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hallkën</a:t>
            </a:r>
            <a:r>
              <a:rPr lang="en-US" dirty="0" smtClean="0"/>
              <a:t> administrative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nevojshme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mundëson</a:t>
            </a:r>
            <a:r>
              <a:rPr lang="en-US" dirty="0" smtClean="0"/>
              <a:t> </a:t>
            </a:r>
            <a:r>
              <a:rPr lang="en-US" dirty="0" err="1" smtClean="0"/>
              <a:t>zbatimin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aspektin</a:t>
            </a:r>
            <a:r>
              <a:rPr lang="en-US" dirty="0" smtClean="0"/>
              <a:t> social, </a:t>
            </a:r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AKU-</a:t>
            </a:r>
            <a:r>
              <a:rPr lang="en-US" dirty="0" err="1" smtClean="0"/>
              <a:t>së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jep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drejtën</a:t>
            </a:r>
            <a:r>
              <a:rPr lang="en-US" dirty="0" smtClean="0"/>
              <a:t> e </a:t>
            </a:r>
            <a:r>
              <a:rPr lang="en-US" dirty="0" err="1" smtClean="0"/>
              <a:t>qytetarëve</a:t>
            </a:r>
            <a:r>
              <a:rPr lang="en-US" dirty="0" smtClean="0"/>
              <a:t> </a:t>
            </a:r>
            <a:r>
              <a:rPr lang="en-US" dirty="0" err="1" smtClean="0"/>
              <a:t>shqiptare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konsumojnë</a:t>
            </a:r>
            <a:r>
              <a:rPr lang="en-US" dirty="0" smtClean="0"/>
              <a:t> </a:t>
            </a:r>
            <a:r>
              <a:rPr lang="en-US" dirty="0" err="1" smtClean="0"/>
              <a:t>produkte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aq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sigurta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qytetarët</a:t>
            </a:r>
            <a:r>
              <a:rPr lang="en-US" dirty="0" smtClean="0"/>
              <a:t> e </a:t>
            </a:r>
            <a:r>
              <a:rPr lang="en-US" dirty="0" err="1" smtClean="0"/>
              <a:t>shteteve</a:t>
            </a:r>
            <a:r>
              <a:rPr lang="en-US" dirty="0" smtClean="0"/>
              <a:t> </a:t>
            </a:r>
            <a:r>
              <a:rPr lang="en-US" dirty="0" err="1" smtClean="0"/>
              <a:t>anëtare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Bashkimit</a:t>
            </a:r>
            <a:r>
              <a:rPr lang="en-US" dirty="0" smtClean="0"/>
              <a:t> </a:t>
            </a:r>
            <a:r>
              <a:rPr lang="en-US" dirty="0" err="1" smtClean="0"/>
              <a:t>Europian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AKU ka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qëllim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vendosë</a:t>
            </a:r>
            <a:r>
              <a:rPr lang="en-US" dirty="0" smtClean="0"/>
              <a:t> </a:t>
            </a:r>
            <a:r>
              <a:rPr lang="en-US" dirty="0" err="1" smtClean="0"/>
              <a:t>bazat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sigurimin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niveli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shëndetit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njerëzve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interesat</a:t>
            </a:r>
            <a:r>
              <a:rPr lang="en-US" dirty="0" smtClean="0"/>
              <a:t> e </a:t>
            </a:r>
            <a:r>
              <a:rPr lang="en-US" dirty="0" err="1" smtClean="0"/>
              <a:t>konsumatorit</a:t>
            </a:r>
            <a:r>
              <a:rPr lang="en-US" dirty="0" smtClean="0"/>
              <a:t>, duke </a:t>
            </a:r>
            <a:r>
              <a:rPr lang="en-US" dirty="0" err="1" smtClean="0"/>
              <a:t>përcaktuar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kërkesat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parimet</a:t>
            </a:r>
            <a:r>
              <a:rPr lang="en-US" dirty="0" smtClean="0"/>
              <a:t> e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higjienën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sigurinë</a:t>
            </a:r>
            <a:r>
              <a:rPr lang="en-US" dirty="0" smtClean="0"/>
              <a:t> e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detyrimet</a:t>
            </a:r>
            <a:r>
              <a:rPr lang="en-US" dirty="0" smtClean="0"/>
              <a:t> e </a:t>
            </a:r>
            <a:r>
              <a:rPr lang="en-US" dirty="0" err="1" smtClean="0"/>
              <a:t>operatorëve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biznesit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higjienën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sigurinë</a:t>
            </a:r>
            <a:r>
              <a:rPr lang="en-US" dirty="0" smtClean="0"/>
              <a:t> e </a:t>
            </a:r>
            <a:r>
              <a:rPr lang="en-US" dirty="0" err="1" smtClean="0"/>
              <a:t>këtyre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kërkesat</a:t>
            </a:r>
            <a:r>
              <a:rPr lang="en-US" dirty="0" smtClean="0"/>
              <a:t> e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cilësinë</a:t>
            </a:r>
            <a:r>
              <a:rPr lang="en-US" dirty="0" smtClean="0"/>
              <a:t> e </a:t>
            </a:r>
            <a:r>
              <a:rPr lang="en-US" dirty="0" err="1" smtClean="0"/>
              <a:t>ushqimeve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kërkesat</a:t>
            </a:r>
            <a:r>
              <a:rPr lang="en-US" dirty="0" smtClean="0"/>
              <a:t> e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regjistrimin</a:t>
            </a:r>
            <a:r>
              <a:rPr lang="en-US" dirty="0" smtClean="0"/>
              <a:t> e </a:t>
            </a:r>
            <a:r>
              <a:rPr lang="en-US" dirty="0" err="1" smtClean="0"/>
              <a:t>treguesve</a:t>
            </a:r>
            <a:r>
              <a:rPr lang="en-US" dirty="0" smtClean="0"/>
              <a:t> </a:t>
            </a:r>
            <a:r>
              <a:rPr lang="en-US" dirty="0" err="1" smtClean="0"/>
              <a:t>gjeografikë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emërtimin</a:t>
            </a:r>
            <a:r>
              <a:rPr lang="en-US" dirty="0" smtClean="0"/>
              <a:t> e </a:t>
            </a:r>
            <a:r>
              <a:rPr lang="en-US" dirty="0" err="1" smtClean="0"/>
              <a:t>origjinës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kontrolluar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kërkesat</a:t>
            </a:r>
            <a:r>
              <a:rPr lang="en-US" dirty="0" smtClean="0"/>
              <a:t> e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mënyrën</a:t>
            </a:r>
            <a:r>
              <a:rPr lang="en-US" dirty="0" smtClean="0"/>
              <a:t> e </a:t>
            </a:r>
            <a:r>
              <a:rPr lang="en-US" dirty="0" err="1" smtClean="0"/>
              <a:t>etiketimit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tё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; dh) </a:t>
            </a:r>
            <a:r>
              <a:rPr lang="en-US" dirty="0" err="1" smtClean="0"/>
              <a:t>kërkesat</a:t>
            </a:r>
            <a:r>
              <a:rPr lang="en-US" dirty="0" smtClean="0"/>
              <a:t> e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nxjerrjes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treg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tё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kërkesat</a:t>
            </a:r>
            <a:r>
              <a:rPr lang="en-US" dirty="0" smtClean="0"/>
              <a:t> e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nxjerrjes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treg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tё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sistemin</a:t>
            </a:r>
            <a:r>
              <a:rPr lang="en-US" dirty="0" smtClean="0"/>
              <a:t> e </a:t>
            </a:r>
            <a:r>
              <a:rPr lang="en-US" dirty="0" err="1" smtClean="0"/>
              <a:t>kontrollit</a:t>
            </a:r>
            <a:r>
              <a:rPr lang="en-US" dirty="0" smtClean="0"/>
              <a:t> </a:t>
            </a:r>
            <a:r>
              <a:rPr lang="en-US" dirty="0" err="1" smtClean="0"/>
              <a:t>zyrtar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tё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sistemin</a:t>
            </a:r>
            <a:r>
              <a:rPr lang="en-US" dirty="0" smtClean="0"/>
              <a:t> e </a:t>
            </a:r>
            <a:r>
              <a:rPr lang="en-US" dirty="0" err="1" smtClean="0"/>
              <a:t>laboratorëve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autorizuar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laboratorëve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referencës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menaxhimin</a:t>
            </a:r>
            <a:r>
              <a:rPr lang="en-US" dirty="0" smtClean="0"/>
              <a:t> e </a:t>
            </a:r>
            <a:r>
              <a:rPr lang="en-US" dirty="0" err="1" smtClean="0"/>
              <a:t>krizës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emergjencave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përgjegjësitë</a:t>
            </a:r>
            <a:r>
              <a:rPr lang="en-US" dirty="0" smtClean="0"/>
              <a:t> e </a:t>
            </a:r>
            <a:r>
              <a:rPr lang="en-US" dirty="0" err="1" smtClean="0"/>
              <a:t>Autoritetit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ushqimin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ushqimin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prodhuara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Republikën</a:t>
            </a:r>
            <a:r>
              <a:rPr lang="en-US" dirty="0" smtClean="0"/>
              <a:t> e </a:t>
            </a:r>
            <a:r>
              <a:rPr lang="en-US" dirty="0" err="1" smtClean="0"/>
              <a:t>Shqipërisë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importuara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nxjerra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treg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Republikën</a:t>
            </a:r>
            <a:r>
              <a:rPr lang="en-US" dirty="0" smtClean="0"/>
              <a:t> e </a:t>
            </a:r>
            <a:r>
              <a:rPr lang="en-US" dirty="0" err="1" smtClean="0"/>
              <a:t>Shqipërisë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err="1" smtClean="0"/>
              <a:t>Baza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:</a:t>
            </a:r>
          </a:p>
          <a:p>
            <a:r>
              <a:rPr lang="en-US" dirty="0" err="1" smtClean="0">
                <a:hlinkClick r:id="rId3"/>
              </a:rPr>
              <a:t>Ligji</a:t>
            </a:r>
            <a:r>
              <a:rPr lang="en-US" dirty="0" smtClean="0">
                <a:hlinkClick r:id="rId3"/>
              </a:rPr>
              <a:t> per </a:t>
            </a:r>
            <a:r>
              <a:rPr lang="en-US" dirty="0" err="1" smtClean="0">
                <a:hlinkClick r:id="rId3"/>
              </a:rPr>
              <a:t>Ushqimin</a:t>
            </a:r>
            <a:r>
              <a:rPr lang="en-US" dirty="0" smtClean="0">
                <a:hlinkClick r:id="rId3"/>
              </a:rPr>
              <a:t>, Nr 9863 date 28.01.2008,I </a:t>
            </a:r>
            <a:r>
              <a:rPr lang="en-US" dirty="0" err="1" smtClean="0">
                <a:hlinkClick r:id="rId3"/>
              </a:rPr>
              <a:t>ndryshuar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VKM Nr. 1081, </a:t>
            </a:r>
            <a:r>
              <a:rPr lang="en-US" dirty="0" err="1" smtClean="0">
                <a:hlinkClick r:id="rId4"/>
              </a:rPr>
              <a:t>dt</a:t>
            </a:r>
            <a:r>
              <a:rPr lang="en-US" dirty="0" smtClean="0">
                <a:hlinkClick r:id="rId4"/>
              </a:rPr>
              <a:t>. 21.10.2009, Per </a:t>
            </a:r>
            <a:r>
              <a:rPr lang="en-US" dirty="0" err="1" smtClean="0">
                <a:hlinkClick r:id="rId4"/>
              </a:rPr>
              <a:t>Organizimin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dhe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Funksionimin</a:t>
            </a:r>
            <a:r>
              <a:rPr lang="en-US" dirty="0" smtClean="0">
                <a:hlinkClick r:id="rId4"/>
              </a:rPr>
              <a:t>  e </a:t>
            </a:r>
            <a:r>
              <a:rPr lang="en-US" dirty="0" err="1" smtClean="0">
                <a:hlinkClick r:id="rId4"/>
              </a:rPr>
              <a:t>AKU,e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ndryshuar</a:t>
            </a:r>
            <a:endParaRPr lang="en-US" dirty="0" smtClean="0"/>
          </a:p>
          <a:p>
            <a:r>
              <a:rPr lang="en-US" dirty="0" err="1" smtClean="0">
                <a:hlinkClick r:id="rId5"/>
              </a:rPr>
              <a:t>Ligj</a:t>
            </a:r>
            <a:r>
              <a:rPr lang="en-US" dirty="0" smtClean="0">
                <a:hlinkClick r:id="rId5"/>
              </a:rPr>
              <a:t> Nr. 10433, date 16.06.2011, Per </a:t>
            </a:r>
            <a:r>
              <a:rPr lang="en-US" dirty="0" err="1" smtClean="0">
                <a:hlinkClick r:id="rId5"/>
              </a:rPr>
              <a:t>Inspektimin</a:t>
            </a:r>
            <a:r>
              <a:rPr lang="en-US" dirty="0" smtClean="0">
                <a:hlinkClick r:id="rId5"/>
              </a:rPr>
              <a:t> ne </a:t>
            </a:r>
            <a:r>
              <a:rPr lang="en-US" dirty="0" err="1" smtClean="0">
                <a:hlinkClick r:id="rId5"/>
              </a:rPr>
              <a:t>Republiken</a:t>
            </a:r>
            <a:r>
              <a:rPr lang="en-US" dirty="0" smtClean="0">
                <a:hlinkClick r:id="rId5"/>
              </a:rPr>
              <a:t> e </a:t>
            </a:r>
            <a:r>
              <a:rPr lang="en-US" dirty="0" err="1" smtClean="0">
                <a:hlinkClick r:id="rId5"/>
              </a:rPr>
              <a:t>Shqiperise</a:t>
            </a:r>
            <a:endParaRPr lang="en-US" dirty="0" smtClean="0"/>
          </a:p>
          <a:p>
            <a:r>
              <a:rPr lang="en-US" dirty="0" err="1" smtClean="0">
                <a:hlinkClick r:id="rId6"/>
              </a:rPr>
              <a:t>Ligji</a:t>
            </a:r>
            <a:r>
              <a:rPr lang="en-US" dirty="0" smtClean="0">
                <a:hlinkClick r:id="rId6"/>
              </a:rPr>
              <a:t> Nr.10465 dt.29.09.2011 per </a:t>
            </a:r>
            <a:r>
              <a:rPr lang="en-US" dirty="0" err="1" smtClean="0">
                <a:hlinkClick r:id="rId6"/>
              </a:rPr>
              <a:t>Sherbimin</a:t>
            </a:r>
            <a:r>
              <a:rPr lang="en-US" dirty="0" smtClean="0">
                <a:hlinkClick r:id="rId6"/>
              </a:rPr>
              <a:t> </a:t>
            </a:r>
            <a:r>
              <a:rPr lang="en-US" dirty="0" err="1" smtClean="0">
                <a:hlinkClick r:id="rId6"/>
              </a:rPr>
              <a:t>Veterinar</a:t>
            </a:r>
            <a:r>
              <a:rPr lang="en-US" dirty="0" smtClean="0">
                <a:hlinkClick r:id="rId6"/>
              </a:rPr>
              <a:t> – </a:t>
            </a:r>
            <a:r>
              <a:rPr lang="en-US" dirty="0" err="1" smtClean="0">
                <a:hlinkClick r:id="rId6"/>
              </a:rPr>
              <a:t>i</a:t>
            </a:r>
            <a:r>
              <a:rPr lang="en-US" dirty="0" smtClean="0">
                <a:hlinkClick r:id="rId6"/>
              </a:rPr>
              <a:t> </a:t>
            </a:r>
            <a:r>
              <a:rPr lang="en-US" dirty="0" err="1" smtClean="0">
                <a:hlinkClick r:id="rId6"/>
              </a:rPr>
              <a:t>ndryshuar</a:t>
            </a:r>
            <a:r>
              <a:rPr lang="en-US" dirty="0" smtClean="0">
                <a:hlinkClick r:id="rId6"/>
              </a:rPr>
              <a:t> me 26.03.13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VKM Nr.1344 Dt.10.10.2008 per </a:t>
            </a:r>
            <a:r>
              <a:rPr lang="en-US" dirty="0" err="1" smtClean="0">
                <a:hlinkClick r:id="rId7"/>
              </a:rPr>
              <a:t>etiketimin</a:t>
            </a:r>
            <a:r>
              <a:rPr lang="en-US" dirty="0" smtClean="0">
                <a:hlinkClick r:id="rId7"/>
              </a:rPr>
              <a:t> e </a:t>
            </a:r>
            <a:r>
              <a:rPr lang="en-US" dirty="0" err="1" smtClean="0">
                <a:hlinkClick r:id="rId7"/>
              </a:rPr>
              <a:t>produkteve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VKM Nr.538 Dt.26.05.2009 ”Per </a:t>
            </a:r>
            <a:r>
              <a:rPr lang="en-US" dirty="0" err="1" smtClean="0">
                <a:hlinkClick r:id="rId8"/>
              </a:rPr>
              <a:t>licencat</a:t>
            </a:r>
            <a:r>
              <a:rPr lang="en-US" dirty="0" smtClean="0">
                <a:hlinkClick r:id="rId8"/>
              </a:rPr>
              <a:t>”</a:t>
            </a:r>
            <a:endParaRPr lang="en-US" dirty="0" smtClean="0"/>
          </a:p>
          <a:p>
            <a:r>
              <a:rPr lang="en-US" dirty="0" err="1" smtClean="0"/>
              <a:t>Akti</a:t>
            </a:r>
            <a:r>
              <a:rPr lang="en-US" dirty="0" smtClean="0"/>
              <a:t> </a:t>
            </a:r>
            <a:r>
              <a:rPr lang="en-US" dirty="0" err="1" smtClean="0"/>
              <a:t>Normativ</a:t>
            </a:r>
            <a:r>
              <a:rPr lang="en-US" dirty="0" smtClean="0"/>
              <a:t> Nr.4dt. 16.08.2013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miratuar</a:t>
            </a:r>
            <a:r>
              <a:rPr lang="en-US" dirty="0" smtClean="0"/>
              <a:t> ne </a:t>
            </a:r>
            <a:r>
              <a:rPr lang="en-US" dirty="0" err="1" smtClean="0"/>
              <a:t>ligj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sz="2100" dirty="0" err="1" smtClean="0">
                <a:hlinkClick r:id="rId2"/>
              </a:rPr>
              <a:t>Ligji</a:t>
            </a:r>
            <a:r>
              <a:rPr lang="en-US" sz="2100" dirty="0" smtClean="0">
                <a:hlinkClick r:id="rId2"/>
              </a:rPr>
              <a:t> Nr.9441 </a:t>
            </a:r>
            <a:r>
              <a:rPr lang="en-US" sz="2100" dirty="0" err="1" smtClean="0">
                <a:hlinkClick r:id="rId2"/>
              </a:rPr>
              <a:t>dt</a:t>
            </a:r>
            <a:r>
              <a:rPr lang="en-US" sz="2100" dirty="0" smtClean="0">
                <a:hlinkClick r:id="rId2"/>
              </a:rPr>
              <a:t>. 11 11 05, </a:t>
            </a:r>
            <a:r>
              <a:rPr lang="en-US" sz="2100" dirty="0" err="1" smtClean="0">
                <a:hlinkClick r:id="rId2"/>
              </a:rPr>
              <a:t>i</a:t>
            </a:r>
            <a:r>
              <a:rPr lang="en-US" sz="2100" dirty="0" smtClean="0">
                <a:hlinkClick r:id="rId2"/>
              </a:rPr>
              <a:t> </a:t>
            </a:r>
            <a:r>
              <a:rPr lang="en-US" sz="2100" dirty="0" err="1" smtClean="0">
                <a:hlinkClick r:id="rId2"/>
              </a:rPr>
              <a:t>ndryshuar</a:t>
            </a:r>
            <a:r>
              <a:rPr lang="en-US" sz="2100" dirty="0" smtClean="0">
                <a:hlinkClick r:id="rId2"/>
              </a:rPr>
              <a:t> me 26.03.13  PER PRODHIMIN, GRUMBULLIMIN, PERPUNIMIN DHE TREGTIMIN E QUMESHTIT DHETE PRODUKTEVE ME BAZE QUMESHTI</a:t>
            </a:r>
            <a:endParaRPr lang="en-US" sz="2100" dirty="0" smtClean="0"/>
          </a:p>
          <a:p>
            <a:r>
              <a:rPr lang="en-US" dirty="0" smtClean="0">
                <a:hlinkClick r:id="rId3"/>
              </a:rPr>
              <a:t>VKM Nr.538 Dt.26.05.2009 per </a:t>
            </a:r>
            <a:r>
              <a:rPr lang="en-US" dirty="0" err="1" smtClean="0">
                <a:hlinkClick r:id="rId3"/>
              </a:rPr>
              <a:t>licencat</a:t>
            </a:r>
            <a:endParaRPr lang="en-US" dirty="0" smtClean="0"/>
          </a:p>
          <a:p>
            <a:r>
              <a:rPr lang="en-US" dirty="0" smtClean="0"/>
              <a:t>VKM Nr.1132 Dt.05.08.2008 ”Per </a:t>
            </a:r>
            <a:r>
              <a:rPr lang="en-US" dirty="0" err="1" smtClean="0"/>
              <a:t>qumeshtin</a:t>
            </a:r>
            <a:r>
              <a:rPr lang="en-US" dirty="0" smtClean="0"/>
              <a:t>”</a:t>
            </a:r>
          </a:p>
          <a:p>
            <a:r>
              <a:rPr lang="en-US" dirty="0" smtClean="0">
                <a:hlinkClick r:id="rId4"/>
              </a:rPr>
              <a:t>VKM Nr.1344 Dt.10.10.2008 per </a:t>
            </a:r>
            <a:r>
              <a:rPr lang="en-US" dirty="0" err="1" smtClean="0">
                <a:hlinkClick r:id="rId4"/>
              </a:rPr>
              <a:t>etiketimin</a:t>
            </a:r>
            <a:r>
              <a:rPr lang="en-US" dirty="0" smtClean="0">
                <a:hlinkClick r:id="rId4"/>
              </a:rPr>
              <a:t> e </a:t>
            </a:r>
            <a:r>
              <a:rPr lang="en-US" dirty="0" err="1" smtClean="0">
                <a:hlinkClick r:id="rId4"/>
              </a:rPr>
              <a:t>produkteve</a:t>
            </a:r>
            <a:endParaRPr lang="en-US" dirty="0" smtClean="0"/>
          </a:p>
          <a:p>
            <a:r>
              <a:rPr lang="en-US" dirty="0" err="1" smtClean="0">
                <a:hlinkClick r:id="rId5"/>
              </a:rPr>
              <a:t>Urdher</a:t>
            </a:r>
            <a:r>
              <a:rPr lang="en-US" dirty="0" smtClean="0">
                <a:hlinkClick r:id="rId5"/>
              </a:rPr>
              <a:t> Nr.261 date 10.09.2009  </a:t>
            </a:r>
            <a:r>
              <a:rPr lang="en-US" dirty="0" err="1" smtClean="0">
                <a:hlinkClick r:id="rId5"/>
              </a:rPr>
              <a:t>Kriteret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mikrobiologjike</a:t>
            </a:r>
            <a:endParaRPr lang="en-US" dirty="0" smtClean="0"/>
          </a:p>
          <a:p>
            <a:r>
              <a:rPr lang="en-US" dirty="0" err="1" smtClean="0"/>
              <a:t>Udhezim</a:t>
            </a:r>
            <a:r>
              <a:rPr lang="en-US" dirty="0" smtClean="0"/>
              <a:t> Nr.5,date 07.09.09 </a:t>
            </a:r>
            <a:r>
              <a:rPr lang="en-US" dirty="0" err="1" smtClean="0"/>
              <a:t>udhezimi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mbetjeve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pesticideve</a:t>
            </a:r>
            <a:r>
              <a:rPr lang="en-US" dirty="0" smtClean="0"/>
              <a:t> ne </a:t>
            </a:r>
            <a:r>
              <a:rPr lang="en-US" dirty="0" err="1" smtClean="0"/>
              <a:t>ushqimet</a:t>
            </a:r>
            <a:r>
              <a:rPr lang="en-US" dirty="0" smtClean="0"/>
              <a:t> </a:t>
            </a:r>
            <a:r>
              <a:rPr lang="en-US" dirty="0" err="1" smtClean="0"/>
              <a:t>shtazore</a:t>
            </a:r>
            <a:endParaRPr lang="en-US" dirty="0" smtClean="0"/>
          </a:p>
          <a:p>
            <a:r>
              <a:rPr lang="en-US" dirty="0" err="1" smtClean="0">
                <a:hlinkClick r:id="rId6"/>
              </a:rPr>
              <a:t>Ligji</a:t>
            </a:r>
            <a:r>
              <a:rPr lang="en-US" dirty="0" smtClean="0">
                <a:hlinkClick r:id="rId6"/>
              </a:rPr>
              <a:t> Nr 9863 </a:t>
            </a:r>
            <a:r>
              <a:rPr lang="en-US" dirty="0" err="1" smtClean="0">
                <a:hlinkClick r:id="rId6"/>
              </a:rPr>
              <a:t>datë</a:t>
            </a:r>
            <a:r>
              <a:rPr lang="en-US" dirty="0" smtClean="0">
                <a:hlinkClick r:id="rId6"/>
              </a:rPr>
              <a:t> 28  1  08 </a:t>
            </a:r>
            <a:r>
              <a:rPr lang="en-US" dirty="0" err="1" smtClean="0">
                <a:hlinkClick r:id="rId6"/>
              </a:rPr>
              <a:t>i</a:t>
            </a:r>
            <a:r>
              <a:rPr lang="en-US" dirty="0" smtClean="0">
                <a:hlinkClick r:id="rId6"/>
              </a:rPr>
              <a:t> </a:t>
            </a:r>
            <a:r>
              <a:rPr lang="en-US" dirty="0" err="1" smtClean="0">
                <a:hlinkClick r:id="rId6"/>
              </a:rPr>
              <a:t>ndryshuar</a:t>
            </a:r>
            <a:r>
              <a:rPr lang="en-US" dirty="0" smtClean="0">
                <a:hlinkClick r:id="rId6"/>
              </a:rPr>
              <a:t> me 26 03 20013</a:t>
            </a:r>
            <a:endParaRPr lang="en-US" dirty="0" smtClean="0"/>
          </a:p>
          <a:p>
            <a:r>
              <a:rPr lang="en-US" dirty="0" err="1" smtClean="0">
                <a:hlinkClick r:id="rId7"/>
              </a:rPr>
              <a:t>Ligji</a:t>
            </a:r>
            <a:r>
              <a:rPr lang="en-US" dirty="0" smtClean="0">
                <a:hlinkClick r:id="rId7"/>
              </a:rPr>
              <a:t> per </a:t>
            </a:r>
            <a:r>
              <a:rPr lang="en-US" dirty="0" err="1" smtClean="0">
                <a:hlinkClick r:id="rId7"/>
              </a:rPr>
              <a:t>Sherbimin</a:t>
            </a:r>
            <a:r>
              <a:rPr lang="en-US" dirty="0" smtClean="0">
                <a:hlinkClick r:id="rId7"/>
              </a:rPr>
              <a:t> </a:t>
            </a:r>
            <a:r>
              <a:rPr lang="en-US" dirty="0" err="1" smtClean="0">
                <a:hlinkClick r:id="rId7"/>
              </a:rPr>
              <a:t>Veterinar</a:t>
            </a:r>
            <a:r>
              <a:rPr lang="en-US" dirty="0" smtClean="0">
                <a:hlinkClick r:id="rId7"/>
              </a:rPr>
              <a:t> – </a:t>
            </a:r>
            <a:r>
              <a:rPr lang="en-US" dirty="0" err="1" smtClean="0">
                <a:hlinkClick r:id="rId7"/>
              </a:rPr>
              <a:t>i</a:t>
            </a:r>
            <a:r>
              <a:rPr lang="en-US" dirty="0" smtClean="0">
                <a:hlinkClick r:id="rId7"/>
              </a:rPr>
              <a:t> </a:t>
            </a:r>
            <a:r>
              <a:rPr lang="en-US" dirty="0" err="1" smtClean="0">
                <a:hlinkClick r:id="rId7"/>
              </a:rPr>
              <a:t>ndryshuar</a:t>
            </a:r>
            <a:r>
              <a:rPr lang="en-US" dirty="0" smtClean="0">
                <a:hlinkClick r:id="rId7"/>
              </a:rPr>
              <a:t> me 26 03 13 (2)</a:t>
            </a:r>
            <a:r>
              <a:rPr lang="en-US" dirty="0" smtClean="0"/>
              <a:t>…</a:t>
            </a:r>
            <a:r>
              <a:rPr lang="en-US" dirty="0" err="1" smtClean="0"/>
              <a:t>etj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8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731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err="1" smtClean="0"/>
              <a:t>Funksionet</a:t>
            </a:r>
            <a:endParaRPr lang="en-US" b="1" dirty="0" smtClean="0"/>
          </a:p>
          <a:p>
            <a:pPr algn="just"/>
            <a:r>
              <a:rPr lang="en-US" dirty="0" err="1" smtClean="0"/>
              <a:t>Krijimi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institucioni</a:t>
            </a:r>
            <a:r>
              <a:rPr lang="en-US" dirty="0" smtClean="0"/>
              <a:t> </a:t>
            </a:r>
            <a:r>
              <a:rPr lang="en-US" dirty="0" err="1" smtClean="0"/>
              <a:t>përgjegjës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mbikëqyrjen</a:t>
            </a:r>
            <a:r>
              <a:rPr lang="en-US" dirty="0" smtClean="0"/>
              <a:t> e </a:t>
            </a:r>
            <a:r>
              <a:rPr lang="en-US" dirty="0" err="1" smtClean="0"/>
              <a:t>sigurisë</a:t>
            </a:r>
            <a:r>
              <a:rPr lang="en-US" dirty="0" smtClean="0"/>
              <a:t> </a:t>
            </a:r>
            <a:r>
              <a:rPr lang="en-US" dirty="0" err="1" smtClean="0"/>
              <a:t>ushqimore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Shqipëri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domosdoshëm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përmbushur</a:t>
            </a:r>
            <a:r>
              <a:rPr lang="en-US" dirty="0" smtClean="0"/>
              <a:t> </a:t>
            </a:r>
            <a:r>
              <a:rPr lang="en-US" dirty="0" err="1" smtClean="0"/>
              <a:t>kërkesat</a:t>
            </a:r>
            <a:r>
              <a:rPr lang="en-US" dirty="0" smtClean="0"/>
              <a:t> </a:t>
            </a:r>
            <a:r>
              <a:rPr lang="en-US" dirty="0" err="1" smtClean="0"/>
              <a:t>ligjore</a:t>
            </a:r>
            <a:r>
              <a:rPr lang="en-US" dirty="0" smtClean="0"/>
              <a:t>, </a:t>
            </a:r>
            <a:r>
              <a:rPr lang="en-US" dirty="0" err="1" smtClean="0"/>
              <a:t>ekonomike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 </a:t>
            </a:r>
            <a:r>
              <a:rPr lang="en-US" dirty="0" err="1" smtClean="0"/>
              <a:t>Autoriteti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Ushqimit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autoriteti</a:t>
            </a:r>
            <a:r>
              <a:rPr lang="en-US" dirty="0" smtClean="0"/>
              <a:t> </a:t>
            </a:r>
            <a:r>
              <a:rPr lang="en-US" dirty="0" err="1" smtClean="0"/>
              <a:t>kompetent</a:t>
            </a:r>
            <a:r>
              <a:rPr lang="en-US" dirty="0" smtClean="0"/>
              <a:t> me </a:t>
            </a:r>
            <a:r>
              <a:rPr lang="en-US" dirty="0" err="1" smtClean="0"/>
              <a:t>funksione</a:t>
            </a:r>
            <a:r>
              <a:rPr lang="en-US" dirty="0" smtClean="0"/>
              <a:t> </a:t>
            </a:r>
            <a:r>
              <a:rPr lang="en-US" dirty="0" err="1" smtClean="0"/>
              <a:t>inspektuese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menaxhimin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fushës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sigurisë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konsumatorit</a:t>
            </a:r>
            <a:r>
              <a:rPr lang="en-US" dirty="0" smtClean="0"/>
              <a:t>,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shëndetit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kafshëve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Drejton</a:t>
            </a:r>
            <a:r>
              <a:rPr lang="en-US" dirty="0" smtClean="0"/>
              <a:t> </a:t>
            </a:r>
            <a:r>
              <a:rPr lang="en-US" dirty="0" err="1" smtClean="0"/>
              <a:t>procesin</a:t>
            </a:r>
            <a:r>
              <a:rPr lang="en-US" dirty="0" smtClean="0"/>
              <a:t> e </a:t>
            </a:r>
            <a:r>
              <a:rPr lang="en-US" dirty="0" err="1" smtClean="0"/>
              <a:t>vlerësimit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riskut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fushën</a:t>
            </a:r>
            <a:r>
              <a:rPr lang="en-US" dirty="0" smtClean="0"/>
              <a:t> e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969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dirty="0" err="1" smtClean="0"/>
              <a:t>Planifikon</a:t>
            </a:r>
            <a:r>
              <a:rPr lang="en-US" dirty="0" smtClean="0"/>
              <a:t>, </a:t>
            </a:r>
            <a:r>
              <a:rPr lang="en-US" dirty="0" err="1" smtClean="0"/>
              <a:t>bashkërendon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realizon</a:t>
            </a:r>
            <a:r>
              <a:rPr lang="en-US" dirty="0" smtClean="0"/>
              <a:t> </a:t>
            </a:r>
            <a:r>
              <a:rPr lang="en-US" dirty="0" err="1" smtClean="0"/>
              <a:t>kontrollin</a:t>
            </a:r>
            <a:r>
              <a:rPr lang="en-US" dirty="0" smtClean="0"/>
              <a:t> </a:t>
            </a:r>
            <a:r>
              <a:rPr lang="en-US" dirty="0" err="1" smtClean="0"/>
              <a:t>zyrtar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Siguron</a:t>
            </a:r>
            <a:r>
              <a:rPr lang="en-US" dirty="0" smtClean="0"/>
              <a:t> </a:t>
            </a:r>
            <a:r>
              <a:rPr lang="en-US" dirty="0" err="1" smtClean="0"/>
              <a:t>unifikimin</a:t>
            </a:r>
            <a:r>
              <a:rPr lang="en-US" dirty="0" smtClean="0"/>
              <a:t> e </a:t>
            </a:r>
            <a:r>
              <a:rPr lang="en-US" dirty="0" err="1" smtClean="0"/>
              <a:t>praktikave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kontrollit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sigurisë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shkallë</a:t>
            </a:r>
            <a:r>
              <a:rPr lang="en-US" dirty="0" smtClean="0"/>
              <a:t> </a:t>
            </a:r>
            <a:r>
              <a:rPr lang="en-US" dirty="0" err="1" smtClean="0"/>
              <a:t>vendi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Bashkërendon</a:t>
            </a:r>
            <a:r>
              <a:rPr lang="en-US" dirty="0" smtClean="0"/>
              <a:t> </a:t>
            </a:r>
            <a:r>
              <a:rPr lang="en-US" dirty="0" err="1" smtClean="0"/>
              <a:t>veprimtarinë</a:t>
            </a:r>
            <a:r>
              <a:rPr lang="en-US" dirty="0" smtClean="0"/>
              <a:t> e </a:t>
            </a:r>
            <a:r>
              <a:rPr lang="en-US" dirty="0" err="1" smtClean="0"/>
              <a:t>laboratorëve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autorizuar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sistemit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kontrollit</a:t>
            </a:r>
            <a:r>
              <a:rPr lang="en-US" dirty="0" smtClean="0"/>
              <a:t> </a:t>
            </a:r>
            <a:r>
              <a:rPr lang="en-US" dirty="0" err="1" smtClean="0"/>
              <a:t>zyrtar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493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Kryen</a:t>
            </a:r>
            <a:r>
              <a:rPr lang="en-US" dirty="0" smtClean="0"/>
              <a:t> </a:t>
            </a:r>
            <a:r>
              <a:rPr lang="en-US" dirty="0" err="1" smtClean="0"/>
              <a:t>kontrolle</a:t>
            </a:r>
            <a:r>
              <a:rPr lang="en-US" dirty="0" smtClean="0"/>
              <a:t> </a:t>
            </a:r>
            <a:r>
              <a:rPr lang="en-US" dirty="0" err="1" smtClean="0"/>
              <a:t>paraprake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vërtetuar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plotësuar</a:t>
            </a:r>
            <a:r>
              <a:rPr lang="en-US" dirty="0" smtClean="0"/>
              <a:t> </a:t>
            </a:r>
            <a:r>
              <a:rPr lang="en-US" dirty="0" err="1" smtClean="0"/>
              <a:t>kërkesat</a:t>
            </a:r>
            <a:r>
              <a:rPr lang="en-US" dirty="0" smtClean="0"/>
              <a:t> </a:t>
            </a:r>
            <a:r>
              <a:rPr lang="en-US" dirty="0" err="1" smtClean="0"/>
              <a:t>tekniko-teknologjike</a:t>
            </a:r>
            <a:r>
              <a:rPr lang="en-US" dirty="0" smtClean="0"/>
              <a:t>, </a:t>
            </a:r>
            <a:r>
              <a:rPr lang="en-US" dirty="0" err="1" smtClean="0"/>
              <a:t>higjieno-sanitare</a:t>
            </a:r>
            <a:r>
              <a:rPr lang="en-US" dirty="0" smtClean="0"/>
              <a:t>, </a:t>
            </a:r>
            <a:r>
              <a:rPr lang="en-US" dirty="0" err="1" smtClean="0"/>
              <a:t>fitosanitare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veterinare</a:t>
            </a:r>
            <a:r>
              <a:rPr lang="en-US" dirty="0" smtClean="0"/>
              <a:t>, </a:t>
            </a:r>
            <a:r>
              <a:rPr lang="en-US" dirty="0" err="1" smtClean="0"/>
              <a:t>verifikimin</a:t>
            </a:r>
            <a:r>
              <a:rPr lang="en-US" dirty="0" smtClean="0"/>
              <a:t> e </a:t>
            </a:r>
            <a:r>
              <a:rPr lang="en-US" dirty="0" err="1" smtClean="0"/>
              <a:t>dokumentacionit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nevojshëm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regjistrimin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licencimin</a:t>
            </a:r>
            <a:r>
              <a:rPr lang="en-US" dirty="0" smtClean="0"/>
              <a:t> e </a:t>
            </a:r>
            <a:r>
              <a:rPr lang="en-US" dirty="0" err="1" smtClean="0"/>
              <a:t>operatorëve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biznesit</a:t>
            </a:r>
            <a:r>
              <a:rPr lang="en-US" dirty="0" smtClean="0"/>
              <a:t> </a:t>
            </a:r>
            <a:r>
              <a:rPr lang="en-US" dirty="0" err="1" smtClean="0"/>
              <a:t>ushqimor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err="1" smtClean="0"/>
              <a:t>Ndalon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përkohshme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përhershme</a:t>
            </a:r>
            <a:r>
              <a:rPr lang="en-US" dirty="0" smtClean="0"/>
              <a:t>, </a:t>
            </a:r>
            <a:r>
              <a:rPr lang="en-US" dirty="0" err="1" smtClean="0"/>
              <a:t>veprimtarinë</a:t>
            </a:r>
            <a:r>
              <a:rPr lang="en-US" dirty="0" smtClean="0"/>
              <a:t> e </a:t>
            </a:r>
            <a:r>
              <a:rPr lang="en-US" dirty="0" err="1" smtClean="0"/>
              <a:t>operatorëve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biznesit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atij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fazat</a:t>
            </a:r>
            <a:r>
              <a:rPr lang="en-US" dirty="0" smtClean="0"/>
              <a:t> e </a:t>
            </a:r>
            <a:r>
              <a:rPr lang="en-US" dirty="0" err="1" smtClean="0"/>
              <a:t>prodhimit</a:t>
            </a:r>
            <a:r>
              <a:rPr lang="en-US" dirty="0" smtClean="0"/>
              <a:t>, </a:t>
            </a:r>
            <a:r>
              <a:rPr lang="en-US" dirty="0" err="1" smtClean="0"/>
              <a:t>përpunimit</a:t>
            </a:r>
            <a:r>
              <a:rPr lang="en-US" dirty="0" smtClean="0"/>
              <a:t>, </a:t>
            </a:r>
            <a:r>
              <a:rPr lang="en-US" dirty="0" err="1" smtClean="0"/>
              <a:t>shpërndarjes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tregtimit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ushqimit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ushqimit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,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vërtetohet</a:t>
            </a:r>
            <a:r>
              <a:rPr lang="en-US" dirty="0" smtClean="0"/>
              <a:t> se </a:t>
            </a:r>
            <a:r>
              <a:rPr lang="en-US" dirty="0" err="1" smtClean="0"/>
              <a:t>ushqimi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ushqimi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operatorët</a:t>
            </a:r>
            <a:r>
              <a:rPr lang="en-US" dirty="0" smtClean="0"/>
              <a:t> </a:t>
            </a:r>
            <a:r>
              <a:rPr lang="en-US" dirty="0" err="1" smtClean="0"/>
              <a:t>përkatës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biznesit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plotësojnë</a:t>
            </a:r>
            <a:r>
              <a:rPr lang="en-US" dirty="0" smtClean="0"/>
              <a:t> </a:t>
            </a:r>
            <a:r>
              <a:rPr lang="en-US" dirty="0" err="1" smtClean="0"/>
              <a:t>standardet</a:t>
            </a:r>
            <a:r>
              <a:rPr lang="en-US" dirty="0" smtClean="0"/>
              <a:t> e </a:t>
            </a:r>
            <a:r>
              <a:rPr lang="en-US" dirty="0" err="1" smtClean="0"/>
              <a:t>sigurisë</a:t>
            </a:r>
            <a:r>
              <a:rPr lang="en-US" dirty="0" smtClean="0"/>
              <a:t> </a:t>
            </a:r>
            <a:r>
              <a:rPr lang="en-US" dirty="0" err="1" smtClean="0"/>
              <a:t>ushqimore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përcaktuara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legjislacionin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fuqi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en-US" dirty="0" err="1" smtClean="0"/>
              <a:t>Kryen</a:t>
            </a:r>
            <a:r>
              <a:rPr lang="en-US" dirty="0" smtClean="0"/>
              <a:t> </a:t>
            </a:r>
            <a:r>
              <a:rPr lang="en-US" dirty="0" err="1" smtClean="0"/>
              <a:t>studime</a:t>
            </a:r>
            <a:r>
              <a:rPr lang="en-US" dirty="0" smtClean="0"/>
              <a:t> </a:t>
            </a:r>
            <a:r>
              <a:rPr lang="en-US" dirty="0" err="1" smtClean="0"/>
              <a:t>shkencore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nevojshme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vlerësimin</a:t>
            </a:r>
            <a:r>
              <a:rPr lang="en-US" dirty="0" smtClean="0"/>
              <a:t> e </a:t>
            </a:r>
            <a:r>
              <a:rPr lang="en-US" dirty="0" err="1" smtClean="0"/>
              <a:t>riskut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fushën</a:t>
            </a:r>
            <a:r>
              <a:rPr lang="en-US" dirty="0" smtClean="0"/>
              <a:t> e </a:t>
            </a:r>
            <a:r>
              <a:rPr lang="en-US" dirty="0" err="1" smtClean="0"/>
              <a:t>sigurisë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ushqimit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ushqimit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Jep</a:t>
            </a:r>
            <a:r>
              <a:rPr lang="en-US" dirty="0" smtClean="0"/>
              <a:t> </a:t>
            </a:r>
            <a:r>
              <a:rPr lang="en-US" dirty="0" err="1" smtClean="0"/>
              <a:t>mbështetje</a:t>
            </a:r>
            <a:r>
              <a:rPr lang="en-US" dirty="0" smtClean="0"/>
              <a:t> </a:t>
            </a:r>
            <a:r>
              <a:rPr lang="en-US" dirty="0" err="1" smtClean="0"/>
              <a:t>teknike</a:t>
            </a:r>
            <a:r>
              <a:rPr lang="en-US" dirty="0" smtClean="0"/>
              <a:t>, administrative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shkencore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siguruar</a:t>
            </a:r>
            <a:r>
              <a:rPr lang="en-US" dirty="0" smtClean="0"/>
              <a:t> </a:t>
            </a:r>
            <a:r>
              <a:rPr lang="en-US" dirty="0" err="1" smtClean="0"/>
              <a:t>veprimtarinë</a:t>
            </a:r>
            <a:r>
              <a:rPr lang="en-US" dirty="0" smtClean="0"/>
              <a:t> e </a:t>
            </a:r>
            <a:r>
              <a:rPr lang="en-US" dirty="0" err="1" smtClean="0"/>
              <a:t>komitetit</a:t>
            </a:r>
            <a:r>
              <a:rPr lang="en-US" dirty="0" smtClean="0"/>
              <a:t> </a:t>
            </a:r>
            <a:r>
              <a:rPr lang="en-US" dirty="0" err="1" smtClean="0"/>
              <a:t>shkencor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paneleve</a:t>
            </a:r>
            <a:r>
              <a:rPr lang="en-US" dirty="0" smtClean="0"/>
              <a:t> </a:t>
            </a:r>
            <a:r>
              <a:rPr lang="en-US" dirty="0" err="1" smtClean="0"/>
              <a:t>shkencore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Informon</a:t>
            </a:r>
            <a:r>
              <a:rPr lang="en-US" dirty="0" smtClean="0"/>
              <a:t> </a:t>
            </a:r>
            <a:r>
              <a:rPr lang="en-US" dirty="0" err="1" smtClean="0"/>
              <a:t>publikun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fushën</a:t>
            </a:r>
            <a:r>
              <a:rPr lang="en-US" dirty="0" smtClean="0"/>
              <a:t> e </a:t>
            </a:r>
            <a:r>
              <a:rPr lang="en-US" dirty="0" err="1" smtClean="0"/>
              <a:t>sigurisë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bimëve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/>
              <a:t>Shërbimi</a:t>
            </a:r>
            <a:r>
              <a:rPr lang="en-US" dirty="0" smtClean="0"/>
              <a:t> </a:t>
            </a:r>
            <a:r>
              <a:rPr lang="en-US" dirty="0" err="1" smtClean="0"/>
              <a:t>Veterinar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Republikën</a:t>
            </a:r>
            <a:r>
              <a:rPr lang="en-US" dirty="0" smtClean="0"/>
              <a:t> e </a:t>
            </a:r>
            <a:r>
              <a:rPr lang="en-US" dirty="0" err="1" smtClean="0"/>
              <a:t>Shqipërisë</a:t>
            </a:r>
            <a:r>
              <a:rPr lang="en-US" dirty="0" smtClean="0"/>
              <a:t> </a:t>
            </a:r>
            <a:r>
              <a:rPr lang="en-US" dirty="0" err="1" smtClean="0"/>
              <a:t>funksionon</a:t>
            </a:r>
            <a:r>
              <a:rPr lang="en-US" dirty="0" smtClean="0"/>
              <a:t> </a:t>
            </a:r>
            <a:r>
              <a:rPr lang="en-US" dirty="0" err="1" smtClean="0"/>
              <a:t>mbështetur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Ligjin</a:t>
            </a:r>
            <a:r>
              <a:rPr lang="en-US" dirty="0" smtClean="0"/>
              <a:t> Nr. 10465, </a:t>
            </a:r>
            <a:r>
              <a:rPr lang="en-US" dirty="0" err="1" smtClean="0"/>
              <a:t>miratuar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datë</a:t>
            </a:r>
            <a:r>
              <a:rPr lang="en-US" dirty="0" smtClean="0"/>
              <a:t> 29.09.2011, “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Shërbimin</a:t>
            </a:r>
            <a:r>
              <a:rPr lang="en-US" dirty="0" smtClean="0"/>
              <a:t> </a:t>
            </a:r>
            <a:r>
              <a:rPr lang="en-US" dirty="0" err="1" smtClean="0"/>
              <a:t>Veterinar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Republikën</a:t>
            </a:r>
            <a:r>
              <a:rPr lang="en-US" dirty="0" smtClean="0"/>
              <a:t> e </a:t>
            </a:r>
            <a:r>
              <a:rPr lang="en-US" dirty="0" err="1" smtClean="0"/>
              <a:t>Shqipërisë</a:t>
            </a:r>
            <a:r>
              <a:rPr lang="en-US" dirty="0" smtClean="0"/>
              <a:t>”,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ndryshuar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Autoriteti</a:t>
            </a:r>
            <a:r>
              <a:rPr lang="en-US" dirty="0" smtClean="0"/>
              <a:t> </a:t>
            </a:r>
            <a:r>
              <a:rPr lang="en-US" dirty="0" err="1" smtClean="0"/>
              <a:t>kompetent</a:t>
            </a:r>
            <a:r>
              <a:rPr lang="en-US" dirty="0" smtClean="0"/>
              <a:t> </a:t>
            </a:r>
            <a:r>
              <a:rPr lang="en-US" dirty="0" err="1" smtClean="0"/>
              <a:t>veterinar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Drejtoria</a:t>
            </a:r>
            <a:r>
              <a:rPr lang="en-US" dirty="0" smtClean="0"/>
              <a:t> e </a:t>
            </a:r>
            <a:r>
              <a:rPr lang="en-US" dirty="0" err="1" smtClean="0"/>
              <a:t>Shërbimit</a:t>
            </a:r>
            <a:r>
              <a:rPr lang="en-US" dirty="0" smtClean="0"/>
              <a:t> </a:t>
            </a:r>
            <a:r>
              <a:rPr lang="en-US" dirty="0" err="1" smtClean="0"/>
              <a:t>Veterinar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MBZHRAU,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autoriteti</a:t>
            </a:r>
            <a:r>
              <a:rPr lang="en-US" dirty="0" smtClean="0"/>
              <a:t> </a:t>
            </a:r>
            <a:r>
              <a:rPr lang="en-US" dirty="0" err="1" smtClean="0"/>
              <a:t>përgjegjës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rregullimin</a:t>
            </a:r>
            <a:r>
              <a:rPr lang="en-US" dirty="0" smtClean="0"/>
              <a:t> e </a:t>
            </a:r>
            <a:r>
              <a:rPr lang="en-US" dirty="0" err="1" smtClean="0"/>
              <a:t>përgjithshëm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çështjeve</a:t>
            </a:r>
            <a:r>
              <a:rPr lang="en-US" dirty="0" smtClean="0"/>
              <a:t> </a:t>
            </a:r>
            <a:r>
              <a:rPr lang="en-US" dirty="0" err="1" smtClean="0"/>
              <a:t>veterinare</a:t>
            </a:r>
            <a:r>
              <a:rPr lang="en-US" dirty="0" smtClean="0"/>
              <a:t>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err="1" smtClean="0"/>
              <a:t>shëndetin</a:t>
            </a:r>
            <a:r>
              <a:rPr lang="en-US" dirty="0" smtClean="0"/>
              <a:t> e </a:t>
            </a:r>
            <a:r>
              <a:rPr lang="en-US" dirty="0" err="1" smtClean="0"/>
              <a:t>kafshëve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Shërbimi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veterinar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SIGURIA USHQIMORE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Qasja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integruar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BE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sigurisë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Shqipëria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synon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ndjekë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ka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qellim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siguroj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nivel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lartë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sigurisë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nëpërmjet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masave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koherente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monitorimit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pershtatshem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ferma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tavolinë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duke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siguruar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funksionimin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efektiv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tregut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brendshëm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eksportin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produkteve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shqiptare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tregun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europian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me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gjere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4876800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Sektori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shëndetit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mirëqënies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 </a:t>
            </a:r>
            <a:r>
              <a:rPr lang="en-US" dirty="0" err="1" smtClean="0"/>
              <a:t>kafshëve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DSHV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përgjegjës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përafrimin</a:t>
            </a:r>
            <a:r>
              <a:rPr lang="en-US" dirty="0" smtClean="0"/>
              <a:t> e </a:t>
            </a:r>
            <a:r>
              <a:rPr lang="en-US" dirty="0" err="1" smtClean="0"/>
              <a:t>legjislacionit</a:t>
            </a:r>
            <a:r>
              <a:rPr lang="en-US" dirty="0" smtClean="0"/>
              <a:t> </a:t>
            </a:r>
            <a:r>
              <a:rPr lang="en-US" dirty="0" err="1" smtClean="0"/>
              <a:t>veterinar</a:t>
            </a:r>
            <a:r>
              <a:rPr lang="en-US" dirty="0" smtClean="0"/>
              <a:t> me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BE, </a:t>
            </a:r>
          </a:p>
          <a:p>
            <a:pPr algn="just"/>
            <a:r>
              <a:rPr lang="en-US" dirty="0" err="1" smtClean="0"/>
              <a:t>hartimin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mbikqyrjen</a:t>
            </a:r>
            <a:r>
              <a:rPr lang="en-US" dirty="0" smtClean="0"/>
              <a:t> e </a:t>
            </a:r>
            <a:r>
              <a:rPr lang="en-US" dirty="0" err="1" smtClean="0"/>
              <a:t>zbatimit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programeve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profilaksise</a:t>
            </a:r>
            <a:r>
              <a:rPr lang="en-US" dirty="0" smtClean="0"/>
              <a:t> </a:t>
            </a:r>
            <a:r>
              <a:rPr lang="en-US" dirty="0" err="1" smtClean="0"/>
              <a:t>veterinare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shkallë</a:t>
            </a:r>
            <a:r>
              <a:rPr lang="en-US" dirty="0" smtClean="0"/>
              <a:t> </a:t>
            </a:r>
            <a:r>
              <a:rPr lang="en-US" dirty="0" err="1" smtClean="0"/>
              <a:t>kombëtare</a:t>
            </a:r>
            <a:r>
              <a:rPr lang="en-US" dirty="0" smtClean="0"/>
              <a:t>, </a:t>
            </a:r>
          </a:p>
          <a:p>
            <a:pPr algn="just"/>
            <a:r>
              <a:rPr lang="en-US" dirty="0" err="1" smtClean="0"/>
              <a:t>mbikqyrjen</a:t>
            </a:r>
            <a:r>
              <a:rPr lang="en-US" dirty="0" smtClean="0"/>
              <a:t> e </a:t>
            </a:r>
            <a:r>
              <a:rPr lang="en-US" dirty="0" err="1" smtClean="0"/>
              <a:t>realizimit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programeve</a:t>
            </a:r>
            <a:r>
              <a:rPr lang="en-US" dirty="0" smtClean="0"/>
              <a:t> </a:t>
            </a:r>
            <a:r>
              <a:rPr lang="en-US" dirty="0" err="1" smtClean="0"/>
              <a:t>kombëtare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monitroimit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mbetjeve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 e </a:t>
            </a:r>
            <a:r>
              <a:rPr lang="en-US" dirty="0" err="1" smtClean="0"/>
              <a:t>produkte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mbikqyrjen</a:t>
            </a:r>
            <a:r>
              <a:rPr lang="en-US" dirty="0" smtClean="0"/>
              <a:t> e </a:t>
            </a:r>
            <a:r>
              <a:rPr lang="en-US" dirty="0" err="1" smtClean="0"/>
              <a:t>programit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monitorimit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ujrave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molusqeve</a:t>
            </a:r>
            <a:r>
              <a:rPr lang="en-US" dirty="0" smtClean="0"/>
              <a:t> bivalve, </a:t>
            </a:r>
          </a:p>
          <a:p>
            <a:pPr algn="just"/>
            <a:r>
              <a:rPr lang="en-US" dirty="0" err="1" smtClean="0"/>
              <a:t>mbikqyrjen</a:t>
            </a:r>
            <a:r>
              <a:rPr lang="en-US" dirty="0" smtClean="0"/>
              <a:t> e </a:t>
            </a:r>
            <a:r>
              <a:rPr lang="en-US" dirty="0" err="1" smtClean="0"/>
              <a:t>aktivitetit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veterinerëve</a:t>
            </a:r>
            <a:r>
              <a:rPr lang="en-US" dirty="0" smtClean="0"/>
              <a:t> </a:t>
            </a:r>
            <a:r>
              <a:rPr lang="en-US" dirty="0" err="1" smtClean="0"/>
              <a:t>zyrtarë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shëndetit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kafshëve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qarqe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diagnostikimin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trajtimin</a:t>
            </a:r>
            <a:r>
              <a:rPr lang="en-US" dirty="0" smtClean="0"/>
              <a:t> e </a:t>
            </a:r>
            <a:r>
              <a:rPr lang="en-US" dirty="0" err="1" smtClean="0"/>
              <a:t>sëmundjeve</a:t>
            </a:r>
            <a:r>
              <a:rPr lang="en-US" dirty="0" smtClean="0"/>
              <a:t> </a:t>
            </a:r>
            <a:r>
              <a:rPr lang="en-US" dirty="0" err="1" smtClean="0"/>
              <a:t>parazitare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infektive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zonat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rurale</a:t>
            </a:r>
            <a:r>
              <a:rPr lang="en-US" dirty="0" smtClean="0"/>
              <a:t> (</a:t>
            </a:r>
            <a:r>
              <a:rPr lang="en-US" dirty="0" err="1" smtClean="0"/>
              <a:t>vëzhgimin</a:t>
            </a:r>
            <a:r>
              <a:rPr lang="en-US" dirty="0" smtClean="0"/>
              <a:t>, </a:t>
            </a:r>
            <a:r>
              <a:rPr lang="en-US" dirty="0" err="1" smtClean="0"/>
              <a:t>lajmërimin</a:t>
            </a:r>
            <a:r>
              <a:rPr lang="en-US" dirty="0" smtClean="0"/>
              <a:t>, </a:t>
            </a:r>
            <a:r>
              <a:rPr lang="en-US" dirty="0" err="1" smtClean="0"/>
              <a:t>parandalimin</a:t>
            </a:r>
            <a:r>
              <a:rPr lang="en-US" dirty="0" smtClean="0"/>
              <a:t>, </a:t>
            </a:r>
            <a:r>
              <a:rPr lang="en-US" dirty="0" err="1" smtClean="0"/>
              <a:t>kontrollin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çrrënjosjen</a:t>
            </a:r>
            <a:r>
              <a:rPr lang="en-US" dirty="0" smtClean="0"/>
              <a:t> e </a:t>
            </a:r>
            <a:r>
              <a:rPr lang="en-US" dirty="0" err="1" smtClean="0"/>
              <a:t>sëmundjeve</a:t>
            </a:r>
            <a:r>
              <a:rPr lang="en-US" dirty="0" smtClean="0"/>
              <a:t> </a:t>
            </a:r>
            <a:r>
              <a:rPr lang="en-US" dirty="0" err="1" smtClean="0"/>
              <a:t>ngjitëse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kafshëve</a:t>
            </a:r>
            <a:r>
              <a:rPr lang="en-US" dirty="0" smtClean="0"/>
              <a:t> ), </a:t>
            </a:r>
          </a:p>
          <a:p>
            <a:pPr algn="just"/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Shërbimi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veterinar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kontrollin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vazhdimësi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kushteve</a:t>
            </a:r>
            <a:r>
              <a:rPr lang="en-US" dirty="0" smtClean="0"/>
              <a:t> </a:t>
            </a:r>
            <a:r>
              <a:rPr lang="en-US" dirty="0" err="1" smtClean="0"/>
              <a:t>sanitaro</a:t>
            </a:r>
            <a:r>
              <a:rPr lang="en-US" dirty="0" smtClean="0"/>
              <a:t> </a:t>
            </a:r>
            <a:r>
              <a:rPr lang="en-US" dirty="0" err="1" smtClean="0"/>
              <a:t>veterinare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stabilimenteve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rritjes</a:t>
            </a:r>
            <a:r>
              <a:rPr lang="en-US" dirty="0" smtClean="0"/>
              <a:t> e </a:t>
            </a:r>
            <a:r>
              <a:rPr lang="en-US" dirty="0" err="1" smtClean="0"/>
              <a:t>mbarështimit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kafshëve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gjalla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llojeve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aquakultures</a:t>
            </a:r>
            <a:r>
              <a:rPr lang="en-US" dirty="0" smtClean="0"/>
              <a:t> e </a:t>
            </a:r>
            <a:r>
              <a:rPr lang="en-US" dirty="0" err="1" smtClean="0"/>
              <a:t>molusqeve</a:t>
            </a:r>
            <a:r>
              <a:rPr lang="en-US" dirty="0" smtClean="0"/>
              <a:t> bivalve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mbikqyrjen</a:t>
            </a:r>
            <a:r>
              <a:rPr lang="en-US" dirty="0" smtClean="0"/>
              <a:t> e </a:t>
            </a:r>
            <a:r>
              <a:rPr lang="en-US" dirty="0" err="1" smtClean="0"/>
              <a:t>zbatimit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legjislacionit</a:t>
            </a:r>
            <a:r>
              <a:rPr lang="en-US" dirty="0" smtClean="0"/>
              <a:t> </a:t>
            </a:r>
            <a:r>
              <a:rPr lang="en-US" dirty="0" err="1" smtClean="0"/>
              <a:t>veterinar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tërësi</a:t>
            </a:r>
            <a:endParaRPr lang="en-US" dirty="0" smtClean="0"/>
          </a:p>
          <a:p>
            <a:pPr algn="just"/>
            <a:r>
              <a:rPr lang="en-US" dirty="0" err="1" smtClean="0"/>
              <a:t>mbikqyrjen</a:t>
            </a:r>
            <a:r>
              <a:rPr lang="en-US" dirty="0" smtClean="0"/>
              <a:t> e </a:t>
            </a:r>
            <a:r>
              <a:rPr lang="en-US" dirty="0" err="1" smtClean="0"/>
              <a:t>aktivitetit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veterinerëve</a:t>
            </a:r>
            <a:r>
              <a:rPr lang="en-US" dirty="0" smtClean="0"/>
              <a:t> </a:t>
            </a:r>
            <a:r>
              <a:rPr lang="en-US" dirty="0" err="1" smtClean="0"/>
              <a:t>zyrtarë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shëndetit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kafshëve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qarqe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diagnostikimin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trajtimin</a:t>
            </a:r>
            <a:r>
              <a:rPr lang="en-US" dirty="0" smtClean="0"/>
              <a:t> e </a:t>
            </a:r>
            <a:r>
              <a:rPr lang="en-US" dirty="0" err="1" smtClean="0"/>
              <a:t>sëmundjeve</a:t>
            </a:r>
            <a:r>
              <a:rPr lang="en-US" dirty="0" smtClean="0"/>
              <a:t> </a:t>
            </a:r>
            <a:r>
              <a:rPr lang="en-US" dirty="0" err="1" smtClean="0"/>
              <a:t>parazitare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infektive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zonat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rurale</a:t>
            </a:r>
            <a:r>
              <a:rPr lang="en-US" dirty="0" smtClean="0"/>
              <a:t> (</a:t>
            </a:r>
            <a:r>
              <a:rPr lang="en-US" dirty="0" err="1" smtClean="0"/>
              <a:t>vëzhgimin</a:t>
            </a:r>
            <a:r>
              <a:rPr lang="en-US" dirty="0" smtClean="0"/>
              <a:t>, </a:t>
            </a:r>
            <a:r>
              <a:rPr lang="en-US" dirty="0" err="1" smtClean="0"/>
              <a:t>lajmërimin</a:t>
            </a:r>
            <a:r>
              <a:rPr lang="en-US" dirty="0" smtClean="0"/>
              <a:t>, </a:t>
            </a:r>
            <a:r>
              <a:rPr lang="en-US" dirty="0" err="1" smtClean="0"/>
              <a:t>parandalimin</a:t>
            </a:r>
            <a:r>
              <a:rPr lang="en-US" dirty="0" smtClean="0"/>
              <a:t>, </a:t>
            </a:r>
            <a:r>
              <a:rPr lang="en-US" dirty="0" err="1" smtClean="0"/>
              <a:t>kontrollin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çrrënjosjen</a:t>
            </a:r>
            <a:r>
              <a:rPr lang="en-US" dirty="0" smtClean="0"/>
              <a:t> e </a:t>
            </a:r>
            <a:r>
              <a:rPr lang="en-US" dirty="0" err="1" smtClean="0"/>
              <a:t>sëmundjeve</a:t>
            </a:r>
            <a:r>
              <a:rPr lang="en-US" dirty="0" smtClean="0"/>
              <a:t> </a:t>
            </a:r>
            <a:r>
              <a:rPr lang="en-US" dirty="0" err="1" smtClean="0"/>
              <a:t>ngjitëse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kafshëve</a:t>
            </a:r>
            <a:r>
              <a:rPr lang="en-US" dirty="0" smtClean="0"/>
              <a:t> ), </a:t>
            </a:r>
          </a:p>
          <a:p>
            <a:pPr algn="just"/>
            <a:r>
              <a:rPr lang="en-US" dirty="0" err="1" smtClean="0"/>
              <a:t>kontrollin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vazhdimësi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kushteve</a:t>
            </a:r>
            <a:r>
              <a:rPr lang="en-US" dirty="0" smtClean="0"/>
              <a:t> </a:t>
            </a:r>
            <a:r>
              <a:rPr lang="en-US" dirty="0" err="1" smtClean="0"/>
              <a:t>sanitaro</a:t>
            </a:r>
            <a:r>
              <a:rPr lang="en-US" dirty="0" smtClean="0"/>
              <a:t> </a:t>
            </a:r>
            <a:r>
              <a:rPr lang="en-US" dirty="0" err="1" smtClean="0"/>
              <a:t>veterinare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stabilimenteve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rritjes</a:t>
            </a:r>
            <a:r>
              <a:rPr lang="en-US" dirty="0" smtClean="0"/>
              <a:t> e </a:t>
            </a:r>
            <a:r>
              <a:rPr lang="en-US" dirty="0" err="1" smtClean="0"/>
              <a:t>mbarështimit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kafshëve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gjalla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llojeve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ndryshme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aquakultures</a:t>
            </a:r>
            <a:r>
              <a:rPr lang="en-US" dirty="0" smtClean="0"/>
              <a:t> e </a:t>
            </a:r>
            <a:r>
              <a:rPr lang="en-US" dirty="0" err="1" smtClean="0"/>
              <a:t>molusqeve</a:t>
            </a:r>
            <a:r>
              <a:rPr lang="en-US" dirty="0" smtClean="0"/>
              <a:t> bivalve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mbikqyrjen</a:t>
            </a:r>
            <a:r>
              <a:rPr lang="en-US" dirty="0" smtClean="0"/>
              <a:t> e </a:t>
            </a:r>
            <a:r>
              <a:rPr lang="en-US" dirty="0" err="1" smtClean="0"/>
              <a:t>zbatimit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legjislacionit</a:t>
            </a:r>
            <a:r>
              <a:rPr lang="en-US" dirty="0" smtClean="0"/>
              <a:t> </a:t>
            </a:r>
            <a:r>
              <a:rPr lang="en-US" dirty="0" err="1" smtClean="0"/>
              <a:t>veterinar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tërësi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Shërbimi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veterinar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Shërbimi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veterinar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b="1" dirty="0" err="1" smtClean="0"/>
              <a:t>Shërbimi</a:t>
            </a:r>
            <a:r>
              <a:rPr lang="en-US" b="1" dirty="0" smtClean="0"/>
              <a:t> </a:t>
            </a:r>
            <a:r>
              <a:rPr lang="en-US" b="1" dirty="0" err="1" smtClean="0"/>
              <a:t>veterinar</a:t>
            </a:r>
            <a:r>
              <a:rPr lang="en-US" b="1" dirty="0" smtClean="0"/>
              <a:t> </a:t>
            </a:r>
            <a:r>
              <a:rPr lang="en-US" b="1" dirty="0" err="1" smtClean="0"/>
              <a:t>rajonal</a:t>
            </a:r>
            <a:r>
              <a:rPr lang="en-US" b="1" dirty="0" smtClean="0"/>
              <a:t> </a:t>
            </a:r>
            <a:r>
              <a:rPr lang="en-US" b="1" dirty="0" err="1" smtClean="0"/>
              <a:t>përfaqësohet</a:t>
            </a:r>
            <a:r>
              <a:rPr lang="en-US" b="1" dirty="0" smtClean="0"/>
              <a:t> </a:t>
            </a:r>
            <a:r>
              <a:rPr lang="en-US" b="1" dirty="0" err="1" smtClean="0"/>
              <a:t>nga</a:t>
            </a:r>
            <a:r>
              <a:rPr lang="en-US" b="1" dirty="0" smtClean="0"/>
              <a:t> </a:t>
            </a:r>
            <a:r>
              <a:rPr lang="en-US" b="1" dirty="0" err="1" smtClean="0"/>
              <a:t>Veterinerë</a:t>
            </a:r>
            <a:r>
              <a:rPr lang="en-US" b="1" dirty="0" smtClean="0"/>
              <a:t> </a:t>
            </a:r>
            <a:r>
              <a:rPr lang="en-US" b="1" dirty="0" err="1" smtClean="0"/>
              <a:t>Zyrtarë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12 </a:t>
            </a:r>
            <a:r>
              <a:rPr lang="en-US" b="1" dirty="0" err="1" smtClean="0"/>
              <a:t>qarqe</a:t>
            </a:r>
            <a:r>
              <a:rPr lang="en-US" b="1" dirty="0" smtClean="0"/>
              <a:t>, me </a:t>
            </a:r>
            <a:r>
              <a:rPr lang="en-US" b="1" dirty="0" err="1" smtClean="0"/>
              <a:t>shpërndarje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varësi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territorit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numrit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kafshëve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Ky</a:t>
            </a:r>
            <a:r>
              <a:rPr lang="en-US" b="1" dirty="0" smtClean="0"/>
              <a:t> </a:t>
            </a:r>
            <a:r>
              <a:rPr lang="en-US" b="1" dirty="0" err="1" smtClean="0"/>
              <a:t>rrjet</a:t>
            </a:r>
            <a:r>
              <a:rPr lang="en-US" b="1" dirty="0" smtClean="0"/>
              <a:t> </a:t>
            </a:r>
            <a:r>
              <a:rPr lang="en-US" b="1" dirty="0" err="1" smtClean="0"/>
              <a:t>kontrolli</a:t>
            </a:r>
            <a:r>
              <a:rPr lang="en-US" b="1" dirty="0" smtClean="0"/>
              <a:t>, </a:t>
            </a:r>
            <a:r>
              <a:rPr lang="en-US" b="1" dirty="0" err="1" smtClean="0"/>
              <a:t>garanton</a:t>
            </a:r>
            <a:r>
              <a:rPr lang="en-US" b="1" dirty="0" smtClean="0"/>
              <a:t> </a:t>
            </a:r>
            <a:r>
              <a:rPr lang="en-US" b="1" dirty="0" err="1" smtClean="0"/>
              <a:t>zbatimin</a:t>
            </a:r>
            <a:r>
              <a:rPr lang="en-US" b="1" dirty="0" smtClean="0"/>
              <a:t> e </a:t>
            </a:r>
            <a:r>
              <a:rPr lang="en-US" b="1" dirty="0" err="1" smtClean="0"/>
              <a:t>Ligji</a:t>
            </a:r>
            <a:r>
              <a:rPr lang="en-US" b="1" dirty="0" smtClean="0"/>
              <a:t> Nr. 10465, </a:t>
            </a:r>
            <a:r>
              <a:rPr lang="en-US" b="1" dirty="0" err="1" smtClean="0"/>
              <a:t>dt</a:t>
            </a:r>
            <a:r>
              <a:rPr lang="en-US" b="1" dirty="0" smtClean="0"/>
              <a:t>. 4.11.2004 “Per </a:t>
            </a:r>
            <a:r>
              <a:rPr lang="en-US" b="1" dirty="0" err="1" smtClean="0"/>
              <a:t>sherbimin</a:t>
            </a:r>
            <a:r>
              <a:rPr lang="en-US" b="1" dirty="0" smtClean="0"/>
              <a:t> </a:t>
            </a:r>
            <a:r>
              <a:rPr lang="en-US" b="1" dirty="0" err="1" smtClean="0"/>
              <a:t>veterinar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Rebublikën</a:t>
            </a:r>
            <a:r>
              <a:rPr lang="en-US" b="1" dirty="0" smtClean="0"/>
              <a:t> e </a:t>
            </a:r>
            <a:r>
              <a:rPr lang="en-US" b="1" dirty="0" err="1" smtClean="0"/>
              <a:t>Shqipërisë</a:t>
            </a:r>
            <a:r>
              <a:rPr lang="en-US" b="1" dirty="0" smtClean="0"/>
              <a:t>”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Ligjit</a:t>
            </a:r>
            <a:r>
              <a:rPr lang="en-US" b="1" dirty="0" smtClean="0"/>
              <a:t> nr. 8702, 01.12.2000 “ </a:t>
            </a:r>
            <a:r>
              <a:rPr lang="en-US" b="1" dirty="0" err="1" smtClean="0"/>
              <a:t>Mbi</a:t>
            </a:r>
            <a:r>
              <a:rPr lang="en-US" b="1" dirty="0" smtClean="0"/>
              <a:t> </a:t>
            </a:r>
            <a:r>
              <a:rPr lang="en-US" b="1" dirty="0" err="1" smtClean="0"/>
              <a:t>sistemin</a:t>
            </a:r>
            <a:r>
              <a:rPr lang="en-US" b="1" dirty="0" smtClean="0"/>
              <a:t> e </a:t>
            </a:r>
            <a:r>
              <a:rPr lang="en-US" b="1" dirty="0" err="1" smtClean="0"/>
              <a:t>identifikimit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regjistrimit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kafshëve</a:t>
            </a:r>
            <a:r>
              <a:rPr lang="en-US" b="1" dirty="0" smtClean="0"/>
              <a:t>”, VKM –</a:t>
            </a:r>
            <a:r>
              <a:rPr lang="en-US" b="1" dirty="0" err="1" smtClean="0"/>
              <a:t>të</a:t>
            </a:r>
            <a:r>
              <a:rPr lang="en-US" b="1" dirty="0" smtClean="0"/>
              <a:t> e </a:t>
            </a:r>
            <a:r>
              <a:rPr lang="en-US" b="1" dirty="0" err="1" smtClean="0"/>
              <a:t>aktet</a:t>
            </a:r>
            <a:r>
              <a:rPr lang="en-US" b="1" dirty="0" smtClean="0"/>
              <a:t> </a:t>
            </a:r>
            <a:r>
              <a:rPr lang="en-US" b="1" dirty="0" err="1" smtClean="0"/>
              <a:t>nënligjore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zbatim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tyre</a:t>
            </a:r>
            <a:r>
              <a:rPr lang="en-US" b="1" dirty="0" smtClean="0"/>
              <a:t>,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është</a:t>
            </a:r>
            <a:r>
              <a:rPr lang="en-US" b="1" dirty="0" smtClean="0"/>
              <a:t> </a:t>
            </a:r>
            <a:r>
              <a:rPr lang="en-US" b="1" dirty="0" err="1" smtClean="0"/>
              <a:t>përgjegjës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mbrojtjen</a:t>
            </a:r>
            <a:r>
              <a:rPr lang="en-US" b="1" dirty="0" smtClean="0"/>
              <a:t> e </a:t>
            </a:r>
            <a:r>
              <a:rPr lang="en-US" b="1" dirty="0" err="1" smtClean="0"/>
              <a:t>shëndetit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kafshëve</a:t>
            </a:r>
            <a:r>
              <a:rPr lang="en-US" b="1" dirty="0" smtClean="0"/>
              <a:t>.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Shërbimi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veterinar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b="1" dirty="0" smtClean="0"/>
              <a:t>Ai </a:t>
            </a:r>
            <a:r>
              <a:rPr lang="en-US" b="1" dirty="0" err="1" smtClean="0"/>
              <a:t>kryen</a:t>
            </a:r>
            <a:r>
              <a:rPr lang="en-US" b="1" dirty="0" smtClean="0"/>
              <a:t> </a:t>
            </a:r>
            <a:r>
              <a:rPr lang="en-US" b="1" dirty="0" err="1" smtClean="0"/>
              <a:t>kontroll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qarqet</a:t>
            </a:r>
            <a:r>
              <a:rPr lang="en-US" b="1" dirty="0" smtClean="0"/>
              <a:t>, </a:t>
            </a:r>
            <a:r>
              <a:rPr lang="en-US" b="1" dirty="0" err="1" smtClean="0"/>
              <a:t>bashkitë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komunat</a:t>
            </a:r>
            <a:r>
              <a:rPr lang="en-US" b="1" dirty="0" smtClean="0"/>
              <a:t> me </a:t>
            </a:r>
            <a:r>
              <a:rPr lang="en-US" b="1" dirty="0" err="1" smtClean="0"/>
              <a:t>qëllim</a:t>
            </a:r>
            <a:r>
              <a:rPr lang="en-US" b="1" dirty="0" smtClean="0"/>
              <a:t>: </a:t>
            </a:r>
            <a:r>
              <a:rPr lang="en-US" b="1" dirty="0" err="1" smtClean="0"/>
              <a:t>parandalimin</a:t>
            </a:r>
            <a:r>
              <a:rPr lang="en-US" b="1" dirty="0" smtClean="0"/>
              <a:t> e </a:t>
            </a:r>
            <a:r>
              <a:rPr lang="en-US" b="1" dirty="0" err="1" smtClean="0"/>
              <a:t>semundjeve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garantimin</a:t>
            </a:r>
            <a:r>
              <a:rPr lang="en-US" b="1" dirty="0" smtClean="0"/>
              <a:t> e </a:t>
            </a:r>
            <a:r>
              <a:rPr lang="en-US" b="1" dirty="0" err="1" smtClean="0"/>
              <a:t>kushteve</a:t>
            </a:r>
            <a:r>
              <a:rPr lang="en-US" b="1" dirty="0" smtClean="0"/>
              <a:t> </a:t>
            </a:r>
            <a:r>
              <a:rPr lang="en-US" b="1" dirty="0" err="1" smtClean="0"/>
              <a:t>sanitaro-veterinare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tregjet</a:t>
            </a:r>
            <a:r>
              <a:rPr lang="en-US" b="1" dirty="0" smtClean="0"/>
              <a:t> e </a:t>
            </a:r>
            <a:r>
              <a:rPr lang="en-US" b="1" dirty="0" err="1" smtClean="0"/>
              <a:t>kafshëve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gjalla</a:t>
            </a:r>
            <a:r>
              <a:rPr lang="en-US" b="1" dirty="0" smtClean="0"/>
              <a:t> e </a:t>
            </a:r>
            <a:r>
              <a:rPr lang="en-US" b="1" dirty="0" err="1" smtClean="0"/>
              <a:t>stabilimentet</a:t>
            </a:r>
            <a:r>
              <a:rPr lang="en-US" b="1" dirty="0" smtClean="0"/>
              <a:t> e </a:t>
            </a:r>
            <a:r>
              <a:rPr lang="en-US" b="1" dirty="0" err="1" smtClean="0"/>
              <a:t>rritjes</a:t>
            </a:r>
            <a:r>
              <a:rPr lang="en-US" b="1" dirty="0" smtClean="0"/>
              <a:t> e </a:t>
            </a:r>
            <a:r>
              <a:rPr lang="en-US" b="1" dirty="0" err="1" smtClean="0"/>
              <a:t>mbarështimit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kafshëve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kontrollin</a:t>
            </a:r>
            <a:r>
              <a:rPr lang="en-US" b="1" dirty="0" smtClean="0"/>
              <a:t> e </a:t>
            </a:r>
            <a:r>
              <a:rPr lang="en-US" b="1" dirty="0" err="1" smtClean="0"/>
              <a:t>ushqimit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kafshëve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Identifikimin</a:t>
            </a:r>
            <a:r>
              <a:rPr lang="en-US" b="1" dirty="0" smtClean="0"/>
              <a:t> e </a:t>
            </a:r>
            <a:r>
              <a:rPr lang="en-US" b="1" dirty="0" err="1" smtClean="0"/>
              <a:t>kafshëve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regjistrimin</a:t>
            </a:r>
            <a:r>
              <a:rPr lang="en-US" b="1" dirty="0" smtClean="0"/>
              <a:t> e </a:t>
            </a:r>
            <a:r>
              <a:rPr lang="en-US" b="1" dirty="0" err="1" smtClean="0"/>
              <a:t>fermave</a:t>
            </a:r>
            <a:r>
              <a:rPr lang="en-US" b="1" dirty="0" smtClean="0"/>
              <a:t> </a:t>
            </a:r>
            <a:r>
              <a:rPr lang="en-US" b="1" dirty="0" err="1" smtClean="0"/>
              <a:t>blegtorale</a:t>
            </a:r>
            <a:r>
              <a:rPr lang="en-US" b="1" dirty="0" smtClean="0"/>
              <a:t>.</a:t>
            </a:r>
          </a:p>
          <a:p>
            <a:pPr algn="just"/>
            <a:r>
              <a:rPr lang="en-US" b="1" dirty="0" err="1" smtClean="0"/>
              <a:t>Monitorimin</a:t>
            </a:r>
            <a:r>
              <a:rPr lang="en-US" b="1" dirty="0" smtClean="0"/>
              <a:t> e </a:t>
            </a:r>
            <a:r>
              <a:rPr lang="en-US" b="1" dirty="0" err="1" smtClean="0"/>
              <a:t>mbetjeve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kafshët</a:t>
            </a:r>
            <a:r>
              <a:rPr lang="en-US" b="1" dirty="0" smtClean="0"/>
              <a:t> e </a:t>
            </a:r>
            <a:r>
              <a:rPr lang="en-US" b="1" dirty="0" err="1" smtClean="0"/>
              <a:t>gjalla</a:t>
            </a:r>
            <a:r>
              <a:rPr lang="en-US" b="1" dirty="0" smtClean="0"/>
              <a:t> e </a:t>
            </a:r>
            <a:r>
              <a:rPr lang="en-US" b="1" dirty="0" err="1" smtClean="0"/>
              <a:t>produktet</a:t>
            </a:r>
            <a:r>
              <a:rPr lang="en-US" b="1" dirty="0" smtClean="0"/>
              <a:t> </a:t>
            </a:r>
            <a:r>
              <a:rPr lang="en-US" b="1" dirty="0" err="1" smtClean="0"/>
              <a:t>shtazore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b="1" dirty="0" err="1" smtClean="0"/>
              <a:t>Koordinimi</a:t>
            </a:r>
            <a:r>
              <a:rPr lang="en-US" b="1" dirty="0" smtClean="0"/>
              <a:t> me </a:t>
            </a:r>
            <a:r>
              <a:rPr lang="en-US" b="1" dirty="0" err="1" smtClean="0"/>
              <a:t>perpikmeri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gjitha</a:t>
            </a:r>
            <a:r>
              <a:rPr lang="en-US" b="1" dirty="0" smtClean="0"/>
              <a:t> </a:t>
            </a:r>
            <a:r>
              <a:rPr lang="en-US" b="1" dirty="0" err="1" smtClean="0"/>
              <a:t>hallkave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sigurise</a:t>
            </a:r>
            <a:r>
              <a:rPr lang="en-US" b="1" dirty="0" smtClean="0"/>
              <a:t> </a:t>
            </a:r>
            <a:r>
              <a:rPr lang="en-US" b="1" dirty="0" err="1" smtClean="0"/>
              <a:t>ushqimore</a:t>
            </a:r>
            <a:r>
              <a:rPr lang="en-US" b="1" dirty="0" smtClean="0"/>
              <a:t>, </a:t>
            </a:r>
            <a:r>
              <a:rPr lang="en-US" b="1" dirty="0" err="1" smtClean="0"/>
              <a:t>ben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mundur</a:t>
            </a:r>
            <a:r>
              <a:rPr lang="en-US" b="1" dirty="0" smtClean="0"/>
              <a:t> </a:t>
            </a:r>
            <a:r>
              <a:rPr lang="en-US" b="1" dirty="0" err="1" smtClean="0"/>
              <a:t>realizimin</a:t>
            </a:r>
            <a:r>
              <a:rPr lang="en-US" b="1" dirty="0" smtClean="0"/>
              <a:t> e </a:t>
            </a:r>
            <a:r>
              <a:rPr lang="en-US" b="1" dirty="0" err="1" smtClean="0"/>
              <a:t>qellimit</a:t>
            </a:r>
            <a:r>
              <a:rPr lang="en-US" b="1" dirty="0" smtClean="0"/>
              <a:t> final, “</a:t>
            </a:r>
            <a:r>
              <a:rPr lang="en-US" b="1" dirty="0" err="1" smtClean="0"/>
              <a:t>Garantimi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shkallën</a:t>
            </a:r>
            <a:r>
              <a:rPr lang="en-US" b="1" dirty="0" smtClean="0"/>
              <a:t> </a:t>
            </a:r>
            <a:r>
              <a:rPr lang="en-US" b="1" dirty="0" err="1" smtClean="0"/>
              <a:t>më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lartë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shëndetit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qytetarëve</a:t>
            </a:r>
            <a:r>
              <a:rPr lang="en-US" b="1" dirty="0" smtClean="0"/>
              <a:t> </a:t>
            </a:r>
            <a:r>
              <a:rPr lang="en-US" b="1" dirty="0" err="1" smtClean="0"/>
              <a:t>shqiptar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perfeksionimi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sistemit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mbikëqyrjes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garantimit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sigurisë</a:t>
            </a:r>
            <a:r>
              <a:rPr lang="en-US" b="1" dirty="0" smtClean="0"/>
              <a:t> </a:t>
            </a:r>
            <a:r>
              <a:rPr lang="en-US" b="1" dirty="0" err="1" smtClean="0"/>
              <a:t>ushqimore</a:t>
            </a:r>
            <a:r>
              <a:rPr lang="en-US" b="1" dirty="0" smtClean="0"/>
              <a:t>”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SIGURIA USHQIMORE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/>
              <a:t>FALEMIDERIT PER VEMENDJEN</a:t>
            </a:r>
            <a:endParaRPr lang="en-US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SIGURIA USHQIMORE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Objektivi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strategjik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Ministrisë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Bujqësisë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Zhvillimit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Rural,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garantimi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shkallën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lartë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shëndetit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qytetarëve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shqiptare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perfeksionimi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sistemit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mbikëqyrjes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garantimit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sigurisë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ushqimore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shërbejë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mbrojtjen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mirë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shëndetit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konsumatoreve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sëmundjet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dëmtimet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pasojë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konsumimit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produkteve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origjinë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bimore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shtazore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ana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tjeter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garantoje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nje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konkurence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ndershme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treg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operatoreve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biznesit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4543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SIGURIA USHQIMORE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Vizioni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prioritetet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qëllimet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strategjike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synojnë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fuqizimin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sistemi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funksionim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plotë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sigurisë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mbrojtjes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konsumatorit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ferma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tavolinë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mbulon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gjithë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vendin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monitorim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kontroll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modern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përputhje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standardet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BE-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43910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SIGURIA USHQIMORE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Rëndësia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vendosjes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politikës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ushqyerit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synim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kyç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politikës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zhvillimit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objektiv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strategjik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reflekton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trendet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globale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vendore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hallkë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vetme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zinxhirit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jetë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fortë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synohet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shëndeti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konsumatorit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jetë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plotësisht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mbrojtur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4238625" cy="68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SIGURIA USHQIMORE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parim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ështe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vlefshëm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pavarësisht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fakti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prodhohen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Shqipëri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importohen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vënde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këtë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arsye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Qeveria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shqiptare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ka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vëmendjen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forcimin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kontrollit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monitorimit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ushqimeve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tregtohen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tregun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shqiptar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destinuara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konsum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njerëzor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ushqimeve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përdoren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kafshë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4010025" cy="7667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SIGURIA USHQIMORE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Qeveria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shqiptare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konsideron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politikat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sigurinë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ushqimore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mbrojtjen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konsumatorit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prioritet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rëndësishëm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Këto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politika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nën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përgjegjësinë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MBZHR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përgjegjëse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krijimin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kuadrit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ligjor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koordinimin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harmonizimit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legjislacionit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kuadrin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ligjor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BE-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strategjise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per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zbatimin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ketyre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politikave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legjislacionit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kete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fushe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SIGURIA USHQIMORE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Aktualisht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Autoritetet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Kompetente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përfshirë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menaxhimin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politikave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sigurisë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ushqimore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Shqipëri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zbatimin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legjislacionit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fushe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MBZHR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institucionet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varësinë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kryesisht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Sigurisë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Ushqimit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Veterinarisë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Drejtorite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Rajonale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Bujqesise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ristrukturim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Ministria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Shëndetësisë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Pushteti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vendor.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 err="1" smtClean="0"/>
              <a:t>Aktualisht</a:t>
            </a:r>
            <a:r>
              <a:rPr lang="en-US" dirty="0" smtClean="0"/>
              <a:t>,  </a:t>
            </a:r>
            <a:r>
              <a:rPr lang="en-US" dirty="0" err="1" smtClean="0"/>
              <a:t>Autoriteti</a:t>
            </a:r>
            <a:r>
              <a:rPr lang="en-US" dirty="0" smtClean="0"/>
              <a:t> </a:t>
            </a:r>
            <a:r>
              <a:rPr lang="en-US" dirty="0" err="1" smtClean="0"/>
              <a:t>Kombëtar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Ushqimit</a:t>
            </a:r>
            <a:r>
              <a:rPr lang="en-US" dirty="0" smtClean="0"/>
              <a:t> </a:t>
            </a:r>
            <a:r>
              <a:rPr lang="en-US" dirty="0" err="1" smtClean="0"/>
              <a:t>funksionon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institucion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konsoliduar</a:t>
            </a:r>
            <a:r>
              <a:rPr lang="en-US" dirty="0" smtClean="0"/>
              <a:t> me 12 </a:t>
            </a:r>
            <a:r>
              <a:rPr lang="en-US" dirty="0" err="1" smtClean="0"/>
              <a:t>Drejtori</a:t>
            </a:r>
            <a:r>
              <a:rPr lang="en-US" dirty="0" smtClean="0"/>
              <a:t> </a:t>
            </a:r>
            <a:r>
              <a:rPr lang="en-US" dirty="0" err="1" smtClean="0"/>
              <a:t>Rajonale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ka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mision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konsolidojë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vijimësi</a:t>
            </a:r>
            <a:r>
              <a:rPr lang="en-US" dirty="0" smtClean="0"/>
              <a:t> </a:t>
            </a:r>
            <a:r>
              <a:rPr lang="en-US" dirty="0" err="1" smtClean="0"/>
              <a:t>bazat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sigurimin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niveli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lartë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mbrojtjes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shëndetit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njeriut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interesat</a:t>
            </a:r>
            <a:r>
              <a:rPr lang="en-US" dirty="0" smtClean="0"/>
              <a:t> e </a:t>
            </a:r>
            <a:r>
              <a:rPr lang="en-US" dirty="0" err="1" smtClean="0"/>
              <a:t>konsumatorit</a:t>
            </a:r>
            <a:r>
              <a:rPr lang="en-US" dirty="0" smtClean="0"/>
              <a:t>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fazat</a:t>
            </a:r>
            <a:r>
              <a:rPr lang="en-US" dirty="0" smtClean="0"/>
              <a:t> e </a:t>
            </a:r>
            <a:r>
              <a:rPr lang="en-US" dirty="0" err="1" smtClean="0"/>
              <a:t>prodhimit</a:t>
            </a:r>
            <a:r>
              <a:rPr lang="en-US" dirty="0" smtClean="0"/>
              <a:t> </a:t>
            </a:r>
            <a:r>
              <a:rPr lang="en-US" dirty="0" err="1" smtClean="0"/>
              <a:t>primar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fazat</a:t>
            </a:r>
            <a:r>
              <a:rPr lang="en-US" dirty="0" smtClean="0"/>
              <a:t> e </a:t>
            </a:r>
            <a:r>
              <a:rPr lang="en-US" dirty="0" err="1" smtClean="0"/>
              <a:t>trajtimit</a:t>
            </a:r>
            <a:r>
              <a:rPr lang="en-US" dirty="0" smtClean="0"/>
              <a:t>, </a:t>
            </a:r>
            <a:r>
              <a:rPr lang="en-US" dirty="0" err="1" smtClean="0"/>
              <a:t>përpunimit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shpërndarjes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  </a:t>
            </a:r>
            <a:r>
              <a:rPr lang="en-US" dirty="0" err="1" smtClean="0"/>
              <a:t>ushqimeve</a:t>
            </a:r>
            <a:r>
              <a:rPr lang="en-US" dirty="0" smtClean="0"/>
              <a:t>  </a:t>
            </a:r>
            <a:r>
              <a:rPr lang="en-US" dirty="0" err="1" smtClean="0"/>
              <a:t>dhe</a:t>
            </a:r>
            <a:r>
              <a:rPr lang="en-US" dirty="0" smtClean="0"/>
              <a:t>  </a:t>
            </a:r>
            <a:r>
              <a:rPr lang="en-US" dirty="0" err="1" smtClean="0"/>
              <a:t>ushqimeve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kafshë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Autoriteti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Kombëtar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Ushqimit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400425" cy="6905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576</TotalTime>
  <Words>1488</Words>
  <Application>Microsoft Office PowerPoint</Application>
  <PresentationFormat>On-screen Show (4:3)</PresentationFormat>
  <Paragraphs>110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POLITIKAT E QEVERITARE PER SIGURINE USHQIMORE</vt:lpstr>
      <vt:lpstr>SIGURIA USHQIMORE</vt:lpstr>
      <vt:lpstr>SIGURIA USHQIMORE</vt:lpstr>
      <vt:lpstr>SIGURIA USHQIMORE</vt:lpstr>
      <vt:lpstr>SIGURIA USHQIMORE</vt:lpstr>
      <vt:lpstr>SIGURIA USHQIMORE</vt:lpstr>
      <vt:lpstr>SIGURIA USHQIMORE</vt:lpstr>
      <vt:lpstr>SIGURIA USHQIMORE</vt:lpstr>
      <vt:lpstr>Autoriteti Kombëtar i Ushqimit</vt:lpstr>
      <vt:lpstr>Autoriteti Kombëtar i Ushqimit</vt:lpstr>
      <vt:lpstr>Autoriteti Kombëtar i Ushqimit</vt:lpstr>
      <vt:lpstr>Autoriteti Kombëtar i Ushqimit</vt:lpstr>
      <vt:lpstr>Autoriteti Kombëtar i Ushqimit</vt:lpstr>
      <vt:lpstr>Autoriteti Kombëtar i Ushqimit</vt:lpstr>
      <vt:lpstr>Autoriteti Kombëtar i Ushqimit</vt:lpstr>
      <vt:lpstr>Autoriteti Kombëtar i Ushqimit</vt:lpstr>
      <vt:lpstr>Autoriteti Kombëtar i Ushqimit</vt:lpstr>
      <vt:lpstr>Autoriteti Kombëtar i Ushqimit</vt:lpstr>
      <vt:lpstr>Shërbimi veterinar</vt:lpstr>
      <vt:lpstr>Shërbimi veterinar</vt:lpstr>
      <vt:lpstr>Shërbimi veterinar</vt:lpstr>
      <vt:lpstr>Shërbimi veterinar</vt:lpstr>
      <vt:lpstr>Shërbimi veterinar</vt:lpstr>
      <vt:lpstr>SIGURIA USHQIMORE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POLITIKAT E QEVERISE PER SIGURINE USHQIMORE</dc:title>
  <dc:creator>AKU</dc:creator>
  <cp:lastModifiedBy>USER</cp:lastModifiedBy>
  <cp:revision>66</cp:revision>
  <dcterms:created xsi:type="dcterms:W3CDTF">2018-04-20T05:44:34Z</dcterms:created>
  <dcterms:modified xsi:type="dcterms:W3CDTF">2018-04-21T15:06:45Z</dcterms:modified>
</cp:coreProperties>
</file>