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03" r:id="rId2"/>
    <p:sldId id="479" r:id="rId3"/>
    <p:sldId id="480" r:id="rId4"/>
    <p:sldId id="483" r:id="rId5"/>
    <p:sldId id="489" r:id="rId6"/>
    <p:sldId id="490" r:id="rId7"/>
    <p:sldId id="491" r:id="rId8"/>
    <p:sldId id="492" r:id="rId9"/>
    <p:sldId id="425" r:id="rId10"/>
    <p:sldId id="493" r:id="rId11"/>
    <p:sldId id="494" r:id="rId12"/>
    <p:sldId id="495" r:id="rId13"/>
    <p:sldId id="477" r:id="rId14"/>
    <p:sldId id="404" r:id="rId15"/>
    <p:sldId id="484" r:id="rId16"/>
    <p:sldId id="485" r:id="rId17"/>
    <p:sldId id="486" r:id="rId18"/>
    <p:sldId id="487" r:id="rId19"/>
    <p:sldId id="488" r:id="rId20"/>
  </p:sldIdLst>
  <p:sldSz cx="9144000" cy="6858000" type="screen4x3"/>
  <p:notesSz cx="6662738" cy="9926638"/>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993">
          <p15:clr>
            <a:srgbClr val="A4A3A4"/>
          </p15:clr>
        </p15:guide>
        <p15:guide id="2" orient="horz" pos="464">
          <p15:clr>
            <a:srgbClr val="A4A3A4"/>
          </p15:clr>
        </p15:guide>
        <p15:guide id="3"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68"/>
    <a:srgbClr val="99FF66"/>
    <a:srgbClr val="99FF99"/>
    <a:srgbClr val="99FFCC"/>
    <a:srgbClr val="33CCCC"/>
    <a:srgbClr val="33CCFF"/>
    <a:srgbClr val="00CC00"/>
    <a:srgbClr val="005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82034" autoAdjust="0"/>
  </p:normalViewPr>
  <p:slideViewPr>
    <p:cSldViewPr snapToGrid="0">
      <p:cViewPr varScale="1">
        <p:scale>
          <a:sx n="90" d="100"/>
          <a:sy n="90" d="100"/>
        </p:scale>
        <p:origin x="1776" y="-510"/>
      </p:cViewPr>
      <p:guideLst>
        <p:guide orient="horz" pos="1993"/>
        <p:guide orient="horz" pos="464"/>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1452" y="-72"/>
      </p:cViewPr>
      <p:guideLst>
        <p:guide orient="horz" pos="3127"/>
        <p:guide pos="20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1" y="0"/>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t" anchorCtr="0" compatLnSpc="1">
            <a:prstTxWarp prst="textNoShape">
              <a:avLst/>
            </a:prstTxWarp>
          </a:bodyPr>
          <a:lstStyle>
            <a:lvl1pPr algn="l" defTabSz="919163">
              <a:defRPr sz="1200" b="0"/>
            </a:lvl1pPr>
          </a:lstStyle>
          <a:p>
            <a:endParaRPr lang="en-GB"/>
          </a:p>
        </p:txBody>
      </p:sp>
      <p:sp>
        <p:nvSpPr>
          <p:cNvPr id="17411" name="Rectangle 1027"/>
          <p:cNvSpPr>
            <a:spLocks noGrp="1" noChangeArrowheads="1"/>
          </p:cNvSpPr>
          <p:nvPr>
            <p:ph type="dt" sz="quarter" idx="1"/>
          </p:nvPr>
        </p:nvSpPr>
        <p:spPr bwMode="auto">
          <a:xfrm>
            <a:off x="3774011" y="0"/>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t" anchorCtr="0" compatLnSpc="1">
            <a:prstTxWarp prst="textNoShape">
              <a:avLst/>
            </a:prstTxWarp>
          </a:bodyPr>
          <a:lstStyle>
            <a:lvl1pPr algn="r" defTabSz="919163">
              <a:defRPr sz="1200" b="0"/>
            </a:lvl1pPr>
          </a:lstStyle>
          <a:p>
            <a:endParaRPr lang="en-GB"/>
          </a:p>
        </p:txBody>
      </p:sp>
      <p:sp>
        <p:nvSpPr>
          <p:cNvPr id="17412" name="Rectangle 1028"/>
          <p:cNvSpPr>
            <a:spLocks noGrp="1" noChangeArrowheads="1"/>
          </p:cNvSpPr>
          <p:nvPr>
            <p:ph type="ftr" sz="quarter" idx="2"/>
          </p:nvPr>
        </p:nvSpPr>
        <p:spPr bwMode="auto">
          <a:xfrm>
            <a:off x="1" y="9428273"/>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b" anchorCtr="0" compatLnSpc="1">
            <a:prstTxWarp prst="textNoShape">
              <a:avLst/>
            </a:prstTxWarp>
          </a:bodyPr>
          <a:lstStyle>
            <a:lvl1pPr algn="l" defTabSz="919163">
              <a:defRPr sz="1200" b="0"/>
            </a:lvl1pPr>
          </a:lstStyle>
          <a:p>
            <a:endParaRPr lang="en-GB"/>
          </a:p>
        </p:txBody>
      </p:sp>
      <p:sp>
        <p:nvSpPr>
          <p:cNvPr id="17413" name="Rectangle 1029"/>
          <p:cNvSpPr>
            <a:spLocks noGrp="1" noChangeArrowheads="1"/>
          </p:cNvSpPr>
          <p:nvPr>
            <p:ph type="sldNum" sz="quarter" idx="3"/>
          </p:nvPr>
        </p:nvSpPr>
        <p:spPr bwMode="auto">
          <a:xfrm>
            <a:off x="3774011" y="9428273"/>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b" anchorCtr="0" compatLnSpc="1">
            <a:prstTxWarp prst="textNoShape">
              <a:avLst/>
            </a:prstTxWarp>
          </a:bodyPr>
          <a:lstStyle>
            <a:lvl1pPr algn="r" defTabSz="919163">
              <a:defRPr sz="1200" b="0"/>
            </a:lvl1pPr>
          </a:lstStyle>
          <a:p>
            <a:fld id="{D6527D7B-9929-43CC-8ACA-4E4D7B0B01C1}" type="slidenum">
              <a:rPr lang="en-US"/>
              <a:pPr/>
              <a:t>‹#›</a:t>
            </a:fld>
            <a:endParaRPr lang="en-US"/>
          </a:p>
        </p:txBody>
      </p:sp>
    </p:spTree>
    <p:extLst>
      <p:ext uri="{BB962C8B-B14F-4D97-AF65-F5344CB8AC3E}">
        <p14:creationId xmlns:p14="http://schemas.microsoft.com/office/powerpoint/2010/main" val="1417414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t" anchorCtr="0" compatLnSpc="1">
            <a:prstTxWarp prst="textNoShape">
              <a:avLst/>
            </a:prstTxWarp>
          </a:bodyPr>
          <a:lstStyle>
            <a:lvl1pPr algn="l" defTabSz="919163">
              <a:defRPr sz="1200" b="0"/>
            </a:lvl1pPr>
          </a:lstStyle>
          <a:p>
            <a:endParaRPr lang="en-GB"/>
          </a:p>
        </p:txBody>
      </p:sp>
      <p:sp>
        <p:nvSpPr>
          <p:cNvPr id="15363" name="Rectangle 3"/>
          <p:cNvSpPr>
            <a:spLocks noGrp="1" noChangeArrowheads="1"/>
          </p:cNvSpPr>
          <p:nvPr>
            <p:ph type="dt" idx="1"/>
          </p:nvPr>
        </p:nvSpPr>
        <p:spPr bwMode="auto">
          <a:xfrm>
            <a:off x="3774011" y="0"/>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t" anchorCtr="0" compatLnSpc="1">
            <a:prstTxWarp prst="textNoShape">
              <a:avLst/>
            </a:prstTxWarp>
          </a:bodyPr>
          <a:lstStyle>
            <a:lvl1pPr algn="r" defTabSz="919163">
              <a:defRPr sz="1200" b="0"/>
            </a:lvl1pPr>
          </a:lstStyle>
          <a:p>
            <a:endParaRPr lang="en-GB"/>
          </a:p>
        </p:txBody>
      </p:sp>
      <p:sp>
        <p:nvSpPr>
          <p:cNvPr id="43012" name="Rectangle 4"/>
          <p:cNvSpPr>
            <a:spLocks noGrp="1" noRot="1" noChangeAspect="1" noChangeArrowheads="1" noTextEdit="1"/>
          </p:cNvSpPr>
          <p:nvPr>
            <p:ph type="sldImg" idx="2"/>
          </p:nvPr>
        </p:nvSpPr>
        <p:spPr bwMode="auto">
          <a:xfrm>
            <a:off x="849313" y="742950"/>
            <a:ext cx="4964112"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66274" y="4714137"/>
            <a:ext cx="5330190" cy="4468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t" anchorCtr="0" compatLnSpc="1">
            <a:prstTxWarp prst="textNoShape">
              <a:avLst/>
            </a:prstTxWarp>
          </a:bodyPr>
          <a:lstStyle/>
          <a:p>
            <a:pPr lvl="0"/>
            <a:r>
              <a:rPr lang="en-US" noProof="0"/>
              <a:t>Textmasterformate durch Klicken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15366" name="Rectangle 6"/>
          <p:cNvSpPr>
            <a:spLocks noGrp="1" noChangeArrowheads="1"/>
          </p:cNvSpPr>
          <p:nvPr>
            <p:ph type="ftr" sz="quarter" idx="4"/>
          </p:nvPr>
        </p:nvSpPr>
        <p:spPr bwMode="auto">
          <a:xfrm>
            <a:off x="1" y="9428273"/>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b" anchorCtr="0" compatLnSpc="1">
            <a:prstTxWarp prst="textNoShape">
              <a:avLst/>
            </a:prstTxWarp>
          </a:bodyPr>
          <a:lstStyle>
            <a:lvl1pPr algn="l" defTabSz="919163">
              <a:defRPr sz="1200" b="0"/>
            </a:lvl1pPr>
          </a:lstStyle>
          <a:p>
            <a:endParaRPr lang="en-GB"/>
          </a:p>
        </p:txBody>
      </p:sp>
      <p:sp>
        <p:nvSpPr>
          <p:cNvPr id="15367" name="Rectangle 7"/>
          <p:cNvSpPr>
            <a:spLocks noGrp="1" noChangeArrowheads="1"/>
          </p:cNvSpPr>
          <p:nvPr>
            <p:ph type="sldNum" sz="quarter" idx="5"/>
          </p:nvPr>
        </p:nvSpPr>
        <p:spPr bwMode="auto">
          <a:xfrm>
            <a:off x="3774011" y="9428273"/>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18" tIns="45909" rIns="91818" bIns="45909" numCol="1" anchor="b" anchorCtr="0" compatLnSpc="1">
            <a:prstTxWarp prst="textNoShape">
              <a:avLst/>
            </a:prstTxWarp>
          </a:bodyPr>
          <a:lstStyle>
            <a:lvl1pPr algn="r" defTabSz="919163">
              <a:defRPr sz="1200" b="0"/>
            </a:lvl1pPr>
          </a:lstStyle>
          <a:p>
            <a:fld id="{6B5D54F5-8C3D-4E16-95FF-D611C0820A9B}" type="slidenum">
              <a:rPr lang="en-US"/>
              <a:pPr/>
              <a:t>‹#›</a:t>
            </a:fld>
            <a:endParaRPr lang="en-US"/>
          </a:p>
        </p:txBody>
      </p:sp>
    </p:spTree>
    <p:extLst>
      <p:ext uri="{BB962C8B-B14F-4D97-AF65-F5344CB8AC3E}">
        <p14:creationId xmlns:p14="http://schemas.microsoft.com/office/powerpoint/2010/main" val="828968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txBox="1">
            <a:spLocks noGrp="1" noChangeArrowheads="1"/>
          </p:cNvSpPr>
          <p:nvPr/>
        </p:nvSpPr>
        <p:spPr bwMode="auto">
          <a:xfrm>
            <a:off x="3774011" y="9428273"/>
            <a:ext cx="2887186" cy="4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18" tIns="45909" rIns="91818" bIns="45909" anchor="b"/>
          <a:lstStyle>
            <a:lvl1pPr defTabSz="919163" eaLnBrk="0" hangingPunct="0">
              <a:defRPr>
                <a:solidFill>
                  <a:schemeClr val="tx1"/>
                </a:solidFill>
                <a:latin typeface="Arial" charset="0"/>
              </a:defRPr>
            </a:lvl1pPr>
            <a:lvl2pPr marL="754063" indent="-290513" defTabSz="919163" eaLnBrk="0" hangingPunct="0">
              <a:defRPr>
                <a:solidFill>
                  <a:schemeClr val="tx1"/>
                </a:solidFill>
                <a:latin typeface="Arial" charset="0"/>
              </a:defRPr>
            </a:lvl2pPr>
            <a:lvl3pPr marL="1160463" indent="-231775" defTabSz="919163" eaLnBrk="0" hangingPunct="0">
              <a:defRPr>
                <a:solidFill>
                  <a:schemeClr val="tx1"/>
                </a:solidFill>
                <a:latin typeface="Arial" charset="0"/>
              </a:defRPr>
            </a:lvl3pPr>
            <a:lvl4pPr marL="1624013" indent="-231775" defTabSz="919163" eaLnBrk="0" hangingPunct="0">
              <a:defRPr>
                <a:solidFill>
                  <a:schemeClr val="tx1"/>
                </a:solidFill>
                <a:latin typeface="Arial" charset="0"/>
              </a:defRPr>
            </a:lvl4pPr>
            <a:lvl5pPr marL="2089150" indent="-231775" defTabSz="919163" eaLnBrk="0" hangingPunct="0">
              <a:defRPr>
                <a:solidFill>
                  <a:schemeClr val="tx1"/>
                </a:solidFill>
                <a:latin typeface="Arial" charset="0"/>
              </a:defRPr>
            </a:lvl5pPr>
            <a:lvl6pPr marL="2546350" indent="-231775" algn="ctr" defTabSz="919163" eaLnBrk="0" fontAlgn="base" hangingPunct="0">
              <a:spcBef>
                <a:spcPct val="0"/>
              </a:spcBef>
              <a:spcAft>
                <a:spcPct val="0"/>
              </a:spcAft>
              <a:defRPr>
                <a:solidFill>
                  <a:schemeClr val="tx1"/>
                </a:solidFill>
                <a:latin typeface="Arial" charset="0"/>
              </a:defRPr>
            </a:lvl6pPr>
            <a:lvl7pPr marL="3003550" indent="-231775" algn="ctr" defTabSz="919163" eaLnBrk="0" fontAlgn="base" hangingPunct="0">
              <a:spcBef>
                <a:spcPct val="0"/>
              </a:spcBef>
              <a:spcAft>
                <a:spcPct val="0"/>
              </a:spcAft>
              <a:defRPr>
                <a:solidFill>
                  <a:schemeClr val="tx1"/>
                </a:solidFill>
                <a:latin typeface="Arial" charset="0"/>
              </a:defRPr>
            </a:lvl7pPr>
            <a:lvl8pPr marL="3460750" indent="-231775" algn="ctr" defTabSz="919163" eaLnBrk="0" fontAlgn="base" hangingPunct="0">
              <a:spcBef>
                <a:spcPct val="0"/>
              </a:spcBef>
              <a:spcAft>
                <a:spcPct val="0"/>
              </a:spcAft>
              <a:defRPr>
                <a:solidFill>
                  <a:schemeClr val="tx1"/>
                </a:solidFill>
                <a:latin typeface="Arial" charset="0"/>
              </a:defRPr>
            </a:lvl8pPr>
            <a:lvl9pPr marL="3917950" indent="-231775" algn="ctr" defTabSz="919163" eaLnBrk="0" fontAlgn="base" hangingPunct="0">
              <a:spcBef>
                <a:spcPct val="0"/>
              </a:spcBef>
              <a:spcAft>
                <a:spcPct val="0"/>
              </a:spcAft>
              <a:defRPr>
                <a:solidFill>
                  <a:schemeClr val="tx1"/>
                </a:solidFill>
                <a:latin typeface="Arial" charset="0"/>
              </a:defRPr>
            </a:lvl9pPr>
          </a:lstStyle>
          <a:p>
            <a:pPr algn="r" eaLnBrk="1" hangingPunct="1"/>
            <a:fld id="{99661E1A-CD9E-4936-AD7B-427EE3131D9C}" type="slidenum">
              <a:rPr lang="en-US" sz="1200" b="0"/>
              <a:pPr algn="r" eaLnBrk="1" hangingPunct="1"/>
              <a:t>1</a:t>
            </a:fld>
            <a:endParaRPr lang="en-US" sz="1200" b="0" dirty="0"/>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p:txBody>
          <a:bodyPr/>
          <a:lstStyle/>
          <a:p>
            <a:pPr eaLnBrk="1" hangingPunct="1"/>
            <a:endParaRPr lang="de-DE" dirty="0"/>
          </a:p>
        </p:txBody>
      </p:sp>
    </p:spTree>
    <p:extLst>
      <p:ext uri="{BB962C8B-B14F-4D97-AF65-F5344CB8AC3E}">
        <p14:creationId xmlns:p14="http://schemas.microsoft.com/office/powerpoint/2010/main" val="1017382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p:cNvSpPr>
          <p:nvPr>
            <p:ph type="sldImg"/>
          </p:nvPr>
        </p:nvSpPr>
        <p:spPr>
          <a:ln/>
        </p:spPr>
      </p:sp>
      <p:sp>
        <p:nvSpPr>
          <p:cNvPr id="34818" name="Rectangle 3"/>
          <p:cNvSpPr>
            <a:spLocks noGrp="1" noChangeArrowheads="1"/>
          </p:cNvSpPr>
          <p:nvPr>
            <p:ph type="body" idx="1"/>
          </p:nvPr>
        </p:nvSpPr>
        <p:spPr/>
        <p:txBody>
          <a:bodyPr/>
          <a:lstStyle/>
          <a:p>
            <a:r>
              <a:rPr lang="en-US" altLang="en-US" dirty="0"/>
              <a:t>Duke </a:t>
            </a:r>
            <a:r>
              <a:rPr lang="en-US" altLang="en-US" dirty="0" err="1"/>
              <a:t>ndërtuar</a:t>
            </a:r>
            <a:r>
              <a:rPr lang="en-US" altLang="en-US" baseline="0" dirty="0"/>
              <a:t> </a:t>
            </a:r>
            <a:r>
              <a:rPr lang="en-US" altLang="en-US" baseline="0" dirty="0" err="1"/>
              <a:t>mbi</a:t>
            </a:r>
            <a:r>
              <a:rPr lang="en-US" altLang="en-US" baseline="0" dirty="0"/>
              <a:t> </a:t>
            </a:r>
            <a:r>
              <a:rPr lang="en-US" altLang="en-US" baseline="0" dirty="0" err="1"/>
              <a:t>mësime</a:t>
            </a:r>
            <a:r>
              <a:rPr lang="en-US" altLang="en-US" baseline="0" dirty="0"/>
              <a:t> </a:t>
            </a:r>
            <a:r>
              <a:rPr lang="en-US" altLang="en-US" baseline="0" dirty="0" err="1"/>
              <a:t>të</a:t>
            </a:r>
            <a:r>
              <a:rPr lang="en-US" altLang="en-US" baseline="0" dirty="0"/>
              <a:t> </a:t>
            </a:r>
            <a:r>
              <a:rPr lang="en-US" altLang="en-US" baseline="0" dirty="0" err="1"/>
              <a:t>mësuara</a:t>
            </a:r>
            <a:r>
              <a:rPr lang="en-US" altLang="en-US" baseline="0" dirty="0"/>
              <a:t>, IPA </a:t>
            </a:r>
            <a:r>
              <a:rPr lang="en-US" altLang="en-US" baseline="0" dirty="0" err="1"/>
              <a:t>ll</a:t>
            </a:r>
            <a:r>
              <a:rPr lang="en-US" altLang="en-US" baseline="0" dirty="0"/>
              <a:t> do </a:t>
            </a:r>
            <a:r>
              <a:rPr lang="en-US" altLang="en-US" baseline="0" dirty="0" err="1"/>
              <a:t>të</a:t>
            </a:r>
            <a:r>
              <a:rPr lang="en-US" altLang="en-US" baseline="0" dirty="0"/>
              <a:t> </a:t>
            </a:r>
            <a:r>
              <a:rPr lang="en-US" altLang="en-US" baseline="0" dirty="0" err="1"/>
              <a:t>lejojë</a:t>
            </a:r>
            <a:r>
              <a:rPr lang="en-US" altLang="en-US" baseline="0" dirty="0"/>
              <a:t> </a:t>
            </a:r>
            <a:r>
              <a:rPr lang="en-US" altLang="en-US" baseline="0" dirty="0" err="1"/>
              <a:t>fleksibilitet</a:t>
            </a:r>
            <a:r>
              <a:rPr lang="en-US" altLang="en-US" baseline="0" dirty="0"/>
              <a:t> </a:t>
            </a:r>
            <a:r>
              <a:rPr lang="en-US" altLang="en-US" baseline="0" dirty="0" err="1"/>
              <a:t>më</a:t>
            </a:r>
            <a:r>
              <a:rPr lang="en-US" altLang="en-US" baseline="0" dirty="0"/>
              <a:t> </a:t>
            </a:r>
            <a:r>
              <a:rPr lang="en-US" altLang="en-US" baseline="0" dirty="0" err="1"/>
              <a:t>të</a:t>
            </a:r>
            <a:r>
              <a:rPr lang="en-US" altLang="en-US" baseline="0" dirty="0"/>
              <a:t> </a:t>
            </a:r>
            <a:r>
              <a:rPr lang="en-US" altLang="en-US" baseline="0" dirty="0" err="1"/>
              <a:t>lartë</a:t>
            </a:r>
            <a:r>
              <a:rPr lang="en-US" altLang="en-US" baseline="0" dirty="0"/>
              <a:t> </a:t>
            </a:r>
            <a:r>
              <a:rPr lang="en-US" altLang="en-US" baseline="0" dirty="0" err="1"/>
              <a:t>në</a:t>
            </a:r>
            <a:r>
              <a:rPr lang="en-US" altLang="en-US" baseline="0" dirty="0"/>
              <a:t> </a:t>
            </a:r>
            <a:r>
              <a:rPr lang="en-US" altLang="en-US" baseline="0" dirty="0" err="1"/>
              <a:t>terma</a:t>
            </a:r>
            <a:r>
              <a:rPr lang="en-US" altLang="en-US" baseline="0" dirty="0"/>
              <a:t> </a:t>
            </a:r>
            <a:r>
              <a:rPr lang="en-US" altLang="en-US" baseline="0" dirty="0" err="1"/>
              <a:t>përkufizimi</a:t>
            </a:r>
            <a:r>
              <a:rPr lang="en-US" altLang="en-US" baseline="0" dirty="0"/>
              <a:t> </a:t>
            </a:r>
            <a:r>
              <a:rPr lang="en-US" altLang="en-US" baseline="0" dirty="0" err="1"/>
              <a:t>të</a:t>
            </a:r>
            <a:r>
              <a:rPr lang="en-US" altLang="en-US" baseline="0" dirty="0"/>
              <a:t> </a:t>
            </a:r>
            <a:r>
              <a:rPr lang="en-US" altLang="en-US" baseline="0" dirty="0" err="1"/>
              <a:t>prioriteteve</a:t>
            </a:r>
            <a:r>
              <a:rPr lang="en-US" altLang="en-US" baseline="0" dirty="0"/>
              <a:t>.</a:t>
            </a:r>
            <a:endParaRPr lang="en-US" altLang="en-US" dirty="0"/>
          </a:p>
        </p:txBody>
      </p:sp>
    </p:spTree>
    <p:extLst>
      <p:ext uri="{BB962C8B-B14F-4D97-AF65-F5344CB8AC3E}">
        <p14:creationId xmlns:p14="http://schemas.microsoft.com/office/powerpoint/2010/main" val="3677808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pPr marL="171450" indent="-171450">
              <a:buFont typeface="Arial" panose="020B0604020202020204" pitchFamily="34" charset="0"/>
              <a:buChar char="•"/>
            </a:pPr>
            <a:r>
              <a:rPr lang="en-US" dirty="0" err="1"/>
              <a:t>Asistenca</a:t>
            </a:r>
            <a:r>
              <a:rPr lang="en-US" dirty="0"/>
              <a:t> e IPA</a:t>
            </a:r>
            <a:r>
              <a:rPr lang="en-US" baseline="0" dirty="0"/>
              <a:t> </a:t>
            </a:r>
            <a:r>
              <a:rPr lang="en-US" baseline="0" dirty="0" err="1"/>
              <a:t>është</a:t>
            </a:r>
            <a:r>
              <a:rPr lang="en-US" baseline="0" dirty="0"/>
              <a:t> e </a:t>
            </a:r>
            <a:r>
              <a:rPr lang="en-US" baseline="0" dirty="0" err="1"/>
              <a:t>planifikuar</a:t>
            </a:r>
            <a:r>
              <a:rPr lang="en-US" baseline="0" dirty="0"/>
              <a:t> </a:t>
            </a:r>
            <a:r>
              <a:rPr lang="en-US" baseline="0" dirty="0" err="1"/>
              <a:t>për</a:t>
            </a:r>
            <a:r>
              <a:rPr lang="en-US" baseline="0" dirty="0"/>
              <a:t> </a:t>
            </a:r>
            <a:r>
              <a:rPr lang="en-US" baseline="0" dirty="0" err="1"/>
              <a:t>periudhën</a:t>
            </a:r>
            <a:r>
              <a:rPr lang="en-US" baseline="0" dirty="0"/>
              <a:t> 2014-2020, </a:t>
            </a:r>
            <a:r>
              <a:rPr lang="en-US" baseline="0" dirty="0" err="1"/>
              <a:t>dhe</a:t>
            </a:r>
            <a:r>
              <a:rPr lang="en-US" baseline="0" dirty="0"/>
              <a:t> </a:t>
            </a:r>
            <a:r>
              <a:rPr lang="en-US" baseline="0" dirty="0" err="1"/>
              <a:t>buron</a:t>
            </a:r>
            <a:r>
              <a:rPr lang="en-US" baseline="0" dirty="0"/>
              <a:t> </a:t>
            </a:r>
            <a:r>
              <a:rPr lang="en-US" baseline="0" dirty="0" err="1"/>
              <a:t>nga</a:t>
            </a:r>
            <a:r>
              <a:rPr lang="en-US" baseline="0" dirty="0"/>
              <a:t> </a:t>
            </a:r>
            <a:r>
              <a:rPr lang="en-US" baseline="0" dirty="0" err="1"/>
              <a:t>buxheti</a:t>
            </a:r>
            <a:r>
              <a:rPr lang="en-US" baseline="0" dirty="0"/>
              <a:t> global </a:t>
            </a:r>
            <a:r>
              <a:rPr lang="en-US" baseline="0" dirty="0" err="1"/>
              <a:t>i</a:t>
            </a:r>
            <a:r>
              <a:rPr lang="en-US" baseline="0" dirty="0"/>
              <a:t> BE.</a:t>
            </a:r>
          </a:p>
          <a:p>
            <a:pPr marL="171450" indent="-171450">
              <a:buFont typeface="Arial" panose="020B0604020202020204" pitchFamily="34" charset="0"/>
              <a:buChar char="•"/>
            </a:pPr>
            <a:r>
              <a:rPr lang="en-US" baseline="0" dirty="0"/>
              <a:t>MIFF </a:t>
            </a:r>
            <a:r>
              <a:rPr lang="en-US" baseline="0" dirty="0" err="1"/>
              <a:t>është</a:t>
            </a:r>
            <a:r>
              <a:rPr lang="en-US" baseline="0" dirty="0"/>
              <a:t> </a:t>
            </a:r>
            <a:r>
              <a:rPr lang="en-US" baseline="0" dirty="0" err="1"/>
              <a:t>buxheti</a:t>
            </a:r>
            <a:r>
              <a:rPr lang="en-US" baseline="0" dirty="0"/>
              <a:t> I </a:t>
            </a:r>
            <a:r>
              <a:rPr lang="en-US" baseline="0" dirty="0" err="1"/>
              <a:t>planifikimit</a:t>
            </a:r>
            <a:r>
              <a:rPr lang="en-US" baseline="0" dirty="0"/>
              <a:t> </a:t>
            </a:r>
            <a:r>
              <a:rPr lang="en-US" baseline="0" dirty="0" err="1"/>
              <a:t>tregues</a:t>
            </a:r>
            <a:r>
              <a:rPr lang="en-US" baseline="0" dirty="0"/>
              <a:t> </a:t>
            </a:r>
            <a:r>
              <a:rPr lang="en-US" baseline="0" dirty="0" err="1"/>
              <a:t>që</a:t>
            </a:r>
            <a:r>
              <a:rPr lang="en-US" baseline="0" dirty="0"/>
              <a:t> </a:t>
            </a:r>
            <a:r>
              <a:rPr lang="en-US" baseline="0" dirty="0" err="1"/>
              <a:t>lejon</a:t>
            </a:r>
            <a:r>
              <a:rPr lang="en-US" baseline="0" dirty="0"/>
              <a:t> </a:t>
            </a:r>
            <a:r>
              <a:rPr lang="en-US" baseline="0" dirty="0" err="1"/>
              <a:t>vëndet</a:t>
            </a:r>
            <a:r>
              <a:rPr lang="en-US" baseline="0" dirty="0"/>
              <a:t> </a:t>
            </a:r>
            <a:r>
              <a:rPr lang="en-US" baseline="0" dirty="0" err="1"/>
              <a:t>të</a:t>
            </a:r>
            <a:r>
              <a:rPr lang="en-US" baseline="0" dirty="0"/>
              <a:t> </a:t>
            </a:r>
            <a:r>
              <a:rPr lang="en-US" baseline="0" dirty="0" err="1"/>
              <a:t>planifikojnë</a:t>
            </a:r>
            <a:r>
              <a:rPr lang="en-US" baseline="0" dirty="0"/>
              <a:t> </a:t>
            </a:r>
            <a:r>
              <a:rPr lang="en-US" baseline="0" dirty="0" err="1"/>
              <a:t>në</a:t>
            </a:r>
            <a:r>
              <a:rPr lang="en-US" baseline="0" dirty="0"/>
              <a:t> </a:t>
            </a:r>
            <a:r>
              <a:rPr lang="en-US" baseline="0" dirty="0" err="1"/>
              <a:t>avancë</a:t>
            </a:r>
            <a:r>
              <a:rPr lang="en-US" baseline="0" dirty="0"/>
              <a:t> </a:t>
            </a:r>
            <a:r>
              <a:rPr lang="en-US" baseline="0" dirty="0" err="1"/>
              <a:t>alokimet</a:t>
            </a:r>
            <a:r>
              <a:rPr lang="en-US" baseline="0" dirty="0"/>
              <a:t> </a:t>
            </a:r>
            <a:r>
              <a:rPr lang="en-US" baseline="0" dirty="0" err="1"/>
              <a:t>për</a:t>
            </a:r>
            <a:r>
              <a:rPr lang="en-US" baseline="0" dirty="0"/>
              <a:t> </a:t>
            </a:r>
            <a:r>
              <a:rPr lang="en-US" baseline="0" dirty="0" err="1"/>
              <a:t>politikë</a:t>
            </a:r>
            <a:r>
              <a:rPr lang="en-US" baseline="0" dirty="0"/>
              <a:t> </a:t>
            </a:r>
            <a:r>
              <a:rPr lang="en-US" baseline="0" dirty="0" err="1"/>
              <a:t>dhe</a:t>
            </a:r>
            <a:r>
              <a:rPr lang="en-US" baseline="0" dirty="0"/>
              <a:t> </a:t>
            </a:r>
            <a:r>
              <a:rPr lang="en-US" baseline="0" dirty="0" err="1"/>
              <a:t>sektor</a:t>
            </a:r>
            <a:r>
              <a:rPr lang="en-US" baseline="0" dirty="0"/>
              <a:t>.</a:t>
            </a:r>
          </a:p>
          <a:p>
            <a:pPr marL="171450" indent="-171450">
              <a:buFont typeface="Arial" panose="020B0604020202020204" pitchFamily="34" charset="0"/>
              <a:buChar char="•"/>
            </a:pPr>
            <a:r>
              <a:rPr lang="en-US" dirty="0" err="1"/>
              <a:t>Ky</a:t>
            </a:r>
            <a:r>
              <a:rPr lang="en-US" baseline="0" dirty="0"/>
              <a:t> </a:t>
            </a:r>
            <a:r>
              <a:rPr lang="en-US" baseline="0" dirty="0" err="1"/>
              <a:t>është</a:t>
            </a:r>
            <a:r>
              <a:rPr lang="en-US" baseline="0" dirty="0"/>
              <a:t> </a:t>
            </a:r>
            <a:r>
              <a:rPr lang="en-US" baseline="0" dirty="0" err="1"/>
              <a:t>alokim</a:t>
            </a:r>
            <a:r>
              <a:rPr lang="en-US" baseline="0" dirty="0"/>
              <a:t> </a:t>
            </a:r>
            <a:r>
              <a:rPr lang="en-US" baseline="0" dirty="0" err="1"/>
              <a:t>indikativ</a:t>
            </a:r>
            <a:r>
              <a:rPr lang="en-US" baseline="0" dirty="0"/>
              <a:t> </a:t>
            </a:r>
            <a:r>
              <a:rPr lang="en-US" baseline="0" dirty="0" err="1"/>
              <a:t>dhe</a:t>
            </a:r>
            <a:r>
              <a:rPr lang="en-US" baseline="0" dirty="0"/>
              <a:t> </a:t>
            </a:r>
            <a:r>
              <a:rPr lang="en-US" baseline="0" dirty="0" err="1"/>
              <a:t>mund</a:t>
            </a:r>
            <a:r>
              <a:rPr lang="en-US" baseline="0" dirty="0"/>
              <a:t> </a:t>
            </a:r>
            <a:r>
              <a:rPr lang="en-US" baseline="0" dirty="0" err="1"/>
              <a:t>të</a:t>
            </a:r>
            <a:r>
              <a:rPr lang="en-US" baseline="0" dirty="0"/>
              <a:t> </a:t>
            </a:r>
            <a:r>
              <a:rPr lang="en-US" baseline="0" dirty="0" err="1"/>
              <a:t>ndryshojë</a:t>
            </a:r>
            <a:r>
              <a:rPr lang="en-US" baseline="0" dirty="0"/>
              <a:t> </a:t>
            </a:r>
            <a:r>
              <a:rPr lang="en-US" baseline="0" dirty="0" err="1"/>
              <a:t>në</a:t>
            </a:r>
            <a:r>
              <a:rPr lang="en-US" baseline="0" dirty="0"/>
              <a:t> </a:t>
            </a:r>
            <a:r>
              <a:rPr lang="en-US" baseline="0" dirty="0" err="1"/>
              <a:t>varësi</a:t>
            </a:r>
            <a:r>
              <a:rPr lang="en-US" baseline="0" dirty="0"/>
              <a:t> </a:t>
            </a:r>
            <a:r>
              <a:rPr lang="en-US" baseline="0" dirty="0" err="1"/>
              <a:t>të</a:t>
            </a:r>
            <a:r>
              <a:rPr lang="en-US" baseline="0" dirty="0"/>
              <a:t> </a:t>
            </a:r>
            <a:r>
              <a:rPr lang="en-US" baseline="0" dirty="0" err="1"/>
              <a:t>performancës</a:t>
            </a:r>
            <a:r>
              <a:rPr lang="en-US" baseline="0" dirty="0"/>
              <a:t> </a:t>
            </a:r>
            <a:r>
              <a:rPr lang="en-US" baseline="0" dirty="0" err="1"/>
              <a:t>së</a:t>
            </a:r>
            <a:r>
              <a:rPr lang="en-US" baseline="0" dirty="0"/>
              <a:t> </a:t>
            </a:r>
            <a:r>
              <a:rPr lang="en-US" baseline="0" dirty="0" err="1"/>
              <a:t>vendeve</a:t>
            </a:r>
            <a:r>
              <a:rPr lang="en-US" baseline="0" dirty="0"/>
              <a:t> </a:t>
            </a:r>
            <a:r>
              <a:rPr lang="en-US" baseline="0" dirty="0" err="1"/>
              <a:t>përfituese</a:t>
            </a:r>
            <a:r>
              <a:rPr lang="en-US" baseline="0" dirty="0"/>
              <a:t>.</a:t>
            </a:r>
            <a:endParaRPr lang="en-US" dirty="0"/>
          </a:p>
        </p:txBody>
      </p:sp>
    </p:spTree>
    <p:extLst>
      <p:ext uri="{BB962C8B-B14F-4D97-AF65-F5344CB8AC3E}">
        <p14:creationId xmlns:p14="http://schemas.microsoft.com/office/powerpoint/2010/main" val="3821838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4000" indent="-286154" eaLnBrk="0" hangingPunct="0">
              <a:defRPr sz="1200">
                <a:solidFill>
                  <a:srgbClr val="0F5494"/>
                </a:solidFill>
                <a:latin typeface="Verdana" pitchFamily="34" charset="0"/>
              </a:defRPr>
            </a:lvl2pPr>
            <a:lvl3pPr marL="1144615" indent="-228922" eaLnBrk="0" hangingPunct="0">
              <a:defRPr sz="1200">
                <a:solidFill>
                  <a:srgbClr val="0F5494"/>
                </a:solidFill>
                <a:latin typeface="Verdana" pitchFamily="34" charset="0"/>
              </a:defRPr>
            </a:lvl3pPr>
            <a:lvl4pPr marL="1602462" indent="-228922" eaLnBrk="0" hangingPunct="0">
              <a:defRPr sz="1200">
                <a:solidFill>
                  <a:srgbClr val="0F5494"/>
                </a:solidFill>
                <a:latin typeface="Verdana" pitchFamily="34" charset="0"/>
              </a:defRPr>
            </a:lvl4pPr>
            <a:lvl5pPr marL="2060307" indent="-228922" eaLnBrk="0" hangingPunct="0">
              <a:defRPr sz="1200">
                <a:solidFill>
                  <a:srgbClr val="0F5494"/>
                </a:solidFill>
                <a:latin typeface="Verdana" pitchFamily="34" charset="0"/>
              </a:defRPr>
            </a:lvl5pPr>
            <a:lvl6pPr marL="2518151" indent="-228922" eaLnBrk="0" fontAlgn="base" hangingPunct="0">
              <a:spcBef>
                <a:spcPct val="0"/>
              </a:spcBef>
              <a:spcAft>
                <a:spcPct val="0"/>
              </a:spcAft>
              <a:defRPr sz="1200">
                <a:solidFill>
                  <a:srgbClr val="0F5494"/>
                </a:solidFill>
                <a:latin typeface="Verdana" pitchFamily="34" charset="0"/>
              </a:defRPr>
            </a:lvl6pPr>
            <a:lvl7pPr marL="2975998" indent="-228922" eaLnBrk="0" fontAlgn="base" hangingPunct="0">
              <a:spcBef>
                <a:spcPct val="0"/>
              </a:spcBef>
              <a:spcAft>
                <a:spcPct val="0"/>
              </a:spcAft>
              <a:defRPr sz="1200">
                <a:solidFill>
                  <a:srgbClr val="0F5494"/>
                </a:solidFill>
                <a:latin typeface="Verdana" pitchFamily="34" charset="0"/>
              </a:defRPr>
            </a:lvl7pPr>
            <a:lvl8pPr marL="3433844" indent="-228922" eaLnBrk="0" fontAlgn="base" hangingPunct="0">
              <a:spcBef>
                <a:spcPct val="0"/>
              </a:spcBef>
              <a:spcAft>
                <a:spcPct val="0"/>
              </a:spcAft>
              <a:defRPr sz="1200">
                <a:solidFill>
                  <a:srgbClr val="0F5494"/>
                </a:solidFill>
                <a:latin typeface="Verdana" pitchFamily="34" charset="0"/>
              </a:defRPr>
            </a:lvl8pPr>
            <a:lvl9pPr marL="3891690" indent="-228922" eaLnBrk="0" fontAlgn="base" hangingPunct="0">
              <a:spcBef>
                <a:spcPct val="0"/>
              </a:spcBef>
              <a:spcAft>
                <a:spcPct val="0"/>
              </a:spcAft>
              <a:defRPr sz="1200">
                <a:solidFill>
                  <a:srgbClr val="0F5494"/>
                </a:solidFill>
                <a:latin typeface="Verdana" pitchFamily="34" charset="0"/>
              </a:defRPr>
            </a:lvl9pPr>
          </a:lstStyle>
          <a:p>
            <a:pPr eaLnBrk="1" hangingPunct="1"/>
            <a:fld id="{2B42A04D-7C20-4280-B45E-85890F734E34}" type="slidenum">
              <a:rPr lang="en-GB" altLang="en-US">
                <a:solidFill>
                  <a:prstClr val="black"/>
                </a:solidFill>
                <a:latin typeface="Arial" charset="0"/>
              </a:rPr>
              <a:pPr eaLnBrk="1" hangingPunct="1"/>
              <a:t>15</a:t>
            </a:fld>
            <a:endParaRPr lang="en-GB" altLang="en-US">
              <a:solidFill>
                <a:prstClr val="black"/>
              </a:solidFill>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71852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4000" indent="-286154" eaLnBrk="0" hangingPunct="0">
              <a:defRPr sz="1200">
                <a:solidFill>
                  <a:srgbClr val="0F5494"/>
                </a:solidFill>
                <a:latin typeface="Verdana" pitchFamily="34" charset="0"/>
              </a:defRPr>
            </a:lvl2pPr>
            <a:lvl3pPr marL="1144615" indent="-228922" eaLnBrk="0" hangingPunct="0">
              <a:defRPr sz="1200">
                <a:solidFill>
                  <a:srgbClr val="0F5494"/>
                </a:solidFill>
                <a:latin typeface="Verdana" pitchFamily="34" charset="0"/>
              </a:defRPr>
            </a:lvl3pPr>
            <a:lvl4pPr marL="1602462" indent="-228922" eaLnBrk="0" hangingPunct="0">
              <a:defRPr sz="1200">
                <a:solidFill>
                  <a:srgbClr val="0F5494"/>
                </a:solidFill>
                <a:latin typeface="Verdana" pitchFamily="34" charset="0"/>
              </a:defRPr>
            </a:lvl4pPr>
            <a:lvl5pPr marL="2060307" indent="-228922" eaLnBrk="0" hangingPunct="0">
              <a:defRPr sz="1200">
                <a:solidFill>
                  <a:srgbClr val="0F5494"/>
                </a:solidFill>
                <a:latin typeface="Verdana" pitchFamily="34" charset="0"/>
              </a:defRPr>
            </a:lvl5pPr>
            <a:lvl6pPr marL="2518151" indent="-228922" eaLnBrk="0" fontAlgn="base" hangingPunct="0">
              <a:spcBef>
                <a:spcPct val="0"/>
              </a:spcBef>
              <a:spcAft>
                <a:spcPct val="0"/>
              </a:spcAft>
              <a:defRPr sz="1200">
                <a:solidFill>
                  <a:srgbClr val="0F5494"/>
                </a:solidFill>
                <a:latin typeface="Verdana" pitchFamily="34" charset="0"/>
              </a:defRPr>
            </a:lvl6pPr>
            <a:lvl7pPr marL="2975998" indent="-228922" eaLnBrk="0" fontAlgn="base" hangingPunct="0">
              <a:spcBef>
                <a:spcPct val="0"/>
              </a:spcBef>
              <a:spcAft>
                <a:spcPct val="0"/>
              </a:spcAft>
              <a:defRPr sz="1200">
                <a:solidFill>
                  <a:srgbClr val="0F5494"/>
                </a:solidFill>
                <a:latin typeface="Verdana" pitchFamily="34" charset="0"/>
              </a:defRPr>
            </a:lvl7pPr>
            <a:lvl8pPr marL="3433844" indent="-228922" eaLnBrk="0" fontAlgn="base" hangingPunct="0">
              <a:spcBef>
                <a:spcPct val="0"/>
              </a:spcBef>
              <a:spcAft>
                <a:spcPct val="0"/>
              </a:spcAft>
              <a:defRPr sz="1200">
                <a:solidFill>
                  <a:srgbClr val="0F5494"/>
                </a:solidFill>
                <a:latin typeface="Verdana" pitchFamily="34" charset="0"/>
              </a:defRPr>
            </a:lvl8pPr>
            <a:lvl9pPr marL="3891690" indent="-228922" eaLnBrk="0" fontAlgn="base" hangingPunct="0">
              <a:spcBef>
                <a:spcPct val="0"/>
              </a:spcBef>
              <a:spcAft>
                <a:spcPct val="0"/>
              </a:spcAft>
              <a:defRPr sz="1200">
                <a:solidFill>
                  <a:srgbClr val="0F5494"/>
                </a:solidFill>
                <a:latin typeface="Verdana" pitchFamily="34" charset="0"/>
              </a:defRPr>
            </a:lvl9pPr>
          </a:lstStyle>
          <a:p>
            <a:pPr eaLnBrk="1" hangingPunct="1"/>
            <a:fld id="{E97E37A0-F796-4D29-8503-65A955DE0856}" type="slidenum">
              <a:rPr lang="en-GB" altLang="en-US">
                <a:solidFill>
                  <a:prstClr val="black"/>
                </a:solidFill>
                <a:latin typeface="Arial" charset="0"/>
              </a:rPr>
              <a:pPr eaLnBrk="1" hangingPunct="1"/>
              <a:t>16</a:t>
            </a:fld>
            <a:endParaRPr lang="en-GB" altLang="en-US">
              <a:solidFill>
                <a:prstClr val="black"/>
              </a:solidFill>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23884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4000" indent="-286154" eaLnBrk="0" hangingPunct="0">
              <a:defRPr sz="1200">
                <a:solidFill>
                  <a:srgbClr val="0F5494"/>
                </a:solidFill>
                <a:latin typeface="Verdana" pitchFamily="34" charset="0"/>
              </a:defRPr>
            </a:lvl2pPr>
            <a:lvl3pPr marL="1144615" indent="-228922" eaLnBrk="0" hangingPunct="0">
              <a:defRPr sz="1200">
                <a:solidFill>
                  <a:srgbClr val="0F5494"/>
                </a:solidFill>
                <a:latin typeface="Verdana" pitchFamily="34" charset="0"/>
              </a:defRPr>
            </a:lvl3pPr>
            <a:lvl4pPr marL="1602462" indent="-228922" eaLnBrk="0" hangingPunct="0">
              <a:defRPr sz="1200">
                <a:solidFill>
                  <a:srgbClr val="0F5494"/>
                </a:solidFill>
                <a:latin typeface="Verdana" pitchFamily="34" charset="0"/>
              </a:defRPr>
            </a:lvl4pPr>
            <a:lvl5pPr marL="2060307" indent="-228922" eaLnBrk="0" hangingPunct="0">
              <a:defRPr sz="1200">
                <a:solidFill>
                  <a:srgbClr val="0F5494"/>
                </a:solidFill>
                <a:latin typeface="Verdana" pitchFamily="34" charset="0"/>
              </a:defRPr>
            </a:lvl5pPr>
            <a:lvl6pPr marL="2518151" indent="-228922" eaLnBrk="0" fontAlgn="base" hangingPunct="0">
              <a:spcBef>
                <a:spcPct val="0"/>
              </a:spcBef>
              <a:spcAft>
                <a:spcPct val="0"/>
              </a:spcAft>
              <a:defRPr sz="1200">
                <a:solidFill>
                  <a:srgbClr val="0F5494"/>
                </a:solidFill>
                <a:latin typeface="Verdana" pitchFamily="34" charset="0"/>
              </a:defRPr>
            </a:lvl6pPr>
            <a:lvl7pPr marL="2975998" indent="-228922" eaLnBrk="0" fontAlgn="base" hangingPunct="0">
              <a:spcBef>
                <a:spcPct val="0"/>
              </a:spcBef>
              <a:spcAft>
                <a:spcPct val="0"/>
              </a:spcAft>
              <a:defRPr sz="1200">
                <a:solidFill>
                  <a:srgbClr val="0F5494"/>
                </a:solidFill>
                <a:latin typeface="Verdana" pitchFamily="34" charset="0"/>
              </a:defRPr>
            </a:lvl7pPr>
            <a:lvl8pPr marL="3433844" indent="-228922" eaLnBrk="0" fontAlgn="base" hangingPunct="0">
              <a:spcBef>
                <a:spcPct val="0"/>
              </a:spcBef>
              <a:spcAft>
                <a:spcPct val="0"/>
              </a:spcAft>
              <a:defRPr sz="1200">
                <a:solidFill>
                  <a:srgbClr val="0F5494"/>
                </a:solidFill>
                <a:latin typeface="Verdana" pitchFamily="34" charset="0"/>
              </a:defRPr>
            </a:lvl8pPr>
            <a:lvl9pPr marL="3891690" indent="-228922" eaLnBrk="0" fontAlgn="base" hangingPunct="0">
              <a:spcBef>
                <a:spcPct val="0"/>
              </a:spcBef>
              <a:spcAft>
                <a:spcPct val="0"/>
              </a:spcAft>
              <a:defRPr sz="1200">
                <a:solidFill>
                  <a:srgbClr val="0F5494"/>
                </a:solidFill>
                <a:latin typeface="Verdana" pitchFamily="34" charset="0"/>
              </a:defRPr>
            </a:lvl9pPr>
          </a:lstStyle>
          <a:p>
            <a:pPr eaLnBrk="1" hangingPunct="1"/>
            <a:fld id="{D1056822-B85F-4387-B754-85B14CE689CA}" type="slidenum">
              <a:rPr lang="en-GB" altLang="en-US">
                <a:solidFill>
                  <a:prstClr val="black"/>
                </a:solidFill>
                <a:latin typeface="Arial" charset="0"/>
              </a:rPr>
              <a:pPr eaLnBrk="1" hangingPunct="1"/>
              <a:t>17</a:t>
            </a:fld>
            <a:endParaRPr lang="en-GB" altLang="en-US">
              <a:solidFill>
                <a:prstClr val="black"/>
              </a:solidFill>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21682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4000" indent="-286154" eaLnBrk="0" hangingPunct="0">
              <a:defRPr sz="1200">
                <a:solidFill>
                  <a:srgbClr val="0F5494"/>
                </a:solidFill>
                <a:latin typeface="Verdana" pitchFamily="34" charset="0"/>
              </a:defRPr>
            </a:lvl2pPr>
            <a:lvl3pPr marL="1144615" indent="-228922" eaLnBrk="0" hangingPunct="0">
              <a:defRPr sz="1200">
                <a:solidFill>
                  <a:srgbClr val="0F5494"/>
                </a:solidFill>
                <a:latin typeface="Verdana" pitchFamily="34" charset="0"/>
              </a:defRPr>
            </a:lvl3pPr>
            <a:lvl4pPr marL="1602462" indent="-228922" eaLnBrk="0" hangingPunct="0">
              <a:defRPr sz="1200">
                <a:solidFill>
                  <a:srgbClr val="0F5494"/>
                </a:solidFill>
                <a:latin typeface="Verdana" pitchFamily="34" charset="0"/>
              </a:defRPr>
            </a:lvl4pPr>
            <a:lvl5pPr marL="2060307" indent="-228922" eaLnBrk="0" hangingPunct="0">
              <a:defRPr sz="1200">
                <a:solidFill>
                  <a:srgbClr val="0F5494"/>
                </a:solidFill>
                <a:latin typeface="Verdana" pitchFamily="34" charset="0"/>
              </a:defRPr>
            </a:lvl5pPr>
            <a:lvl6pPr marL="2518151" indent="-228922" eaLnBrk="0" fontAlgn="base" hangingPunct="0">
              <a:spcBef>
                <a:spcPct val="0"/>
              </a:spcBef>
              <a:spcAft>
                <a:spcPct val="0"/>
              </a:spcAft>
              <a:defRPr sz="1200">
                <a:solidFill>
                  <a:srgbClr val="0F5494"/>
                </a:solidFill>
                <a:latin typeface="Verdana" pitchFamily="34" charset="0"/>
              </a:defRPr>
            </a:lvl6pPr>
            <a:lvl7pPr marL="2975998" indent="-228922" eaLnBrk="0" fontAlgn="base" hangingPunct="0">
              <a:spcBef>
                <a:spcPct val="0"/>
              </a:spcBef>
              <a:spcAft>
                <a:spcPct val="0"/>
              </a:spcAft>
              <a:defRPr sz="1200">
                <a:solidFill>
                  <a:srgbClr val="0F5494"/>
                </a:solidFill>
                <a:latin typeface="Verdana" pitchFamily="34" charset="0"/>
              </a:defRPr>
            </a:lvl7pPr>
            <a:lvl8pPr marL="3433844" indent="-228922" eaLnBrk="0" fontAlgn="base" hangingPunct="0">
              <a:spcBef>
                <a:spcPct val="0"/>
              </a:spcBef>
              <a:spcAft>
                <a:spcPct val="0"/>
              </a:spcAft>
              <a:defRPr sz="1200">
                <a:solidFill>
                  <a:srgbClr val="0F5494"/>
                </a:solidFill>
                <a:latin typeface="Verdana" pitchFamily="34" charset="0"/>
              </a:defRPr>
            </a:lvl8pPr>
            <a:lvl9pPr marL="3891690" indent="-228922" eaLnBrk="0" fontAlgn="base" hangingPunct="0">
              <a:spcBef>
                <a:spcPct val="0"/>
              </a:spcBef>
              <a:spcAft>
                <a:spcPct val="0"/>
              </a:spcAft>
              <a:defRPr sz="1200">
                <a:solidFill>
                  <a:srgbClr val="0F5494"/>
                </a:solidFill>
                <a:latin typeface="Verdana" pitchFamily="34" charset="0"/>
              </a:defRPr>
            </a:lvl9pPr>
          </a:lstStyle>
          <a:p>
            <a:pPr eaLnBrk="1" hangingPunct="1"/>
            <a:fld id="{EE547FFD-66B4-4357-8B9F-414641C78DDD}" type="slidenum">
              <a:rPr lang="en-GB" altLang="en-US">
                <a:solidFill>
                  <a:prstClr val="black"/>
                </a:solidFill>
                <a:latin typeface="Arial" charset="0"/>
              </a:rPr>
              <a:pPr eaLnBrk="1" hangingPunct="1"/>
              <a:t>18</a:t>
            </a:fld>
            <a:endParaRPr lang="en-GB" altLang="en-US">
              <a:solidFill>
                <a:prstClr val="black"/>
              </a:solidFill>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11403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9 </a:t>
            </a:r>
            <a:r>
              <a:rPr lang="en-GB" dirty="0" err="1"/>
              <a:t>gra</a:t>
            </a:r>
            <a:r>
              <a:rPr lang="en-GB" baseline="0" dirty="0"/>
              <a:t> </a:t>
            </a:r>
            <a:r>
              <a:rPr lang="en-GB" dirty="0"/>
              <a:t>19 </a:t>
            </a:r>
            <a:r>
              <a:rPr lang="en-GB" dirty="0" err="1"/>
              <a:t>burra</a:t>
            </a:r>
            <a:endParaRPr lang="en-GB" dirty="0"/>
          </a:p>
          <a:p>
            <a:endParaRPr lang="en-GB" dirty="0"/>
          </a:p>
          <a:p>
            <a:pPr defTabSz="907524" eaLnBrk="0" hangingPunct="0">
              <a:defRPr/>
            </a:pPr>
            <a:r>
              <a:rPr lang="en-GB" altLang="en-US" dirty="0" err="1"/>
              <a:t>Proporcioni</a:t>
            </a:r>
            <a:r>
              <a:rPr lang="en-GB" altLang="en-US" baseline="0" dirty="0"/>
              <a:t> </a:t>
            </a:r>
            <a:r>
              <a:rPr lang="en-GB" altLang="en-US" baseline="0" dirty="0" err="1"/>
              <a:t>i</a:t>
            </a:r>
            <a:r>
              <a:rPr lang="en-GB" altLang="en-US" baseline="0" dirty="0"/>
              <a:t> grave </a:t>
            </a:r>
            <a:r>
              <a:rPr lang="en-GB" altLang="en-US" baseline="0" dirty="0" err="1"/>
              <a:t>të</a:t>
            </a:r>
            <a:r>
              <a:rPr lang="en-GB" altLang="en-US" baseline="0" dirty="0"/>
              <a:t> MEP </a:t>
            </a:r>
            <a:r>
              <a:rPr lang="en-GB" altLang="en-US" baseline="0" dirty="0" err="1"/>
              <a:t>në</a:t>
            </a:r>
            <a:r>
              <a:rPr lang="en-GB" altLang="en-US" baseline="0" dirty="0"/>
              <a:t> </a:t>
            </a:r>
            <a:r>
              <a:rPr lang="en-GB" altLang="en-US" baseline="0" dirty="0" err="1"/>
              <a:t>sesionin</a:t>
            </a:r>
            <a:r>
              <a:rPr lang="en-GB" altLang="en-US" baseline="0" dirty="0"/>
              <a:t> </a:t>
            </a:r>
            <a:r>
              <a:rPr lang="en-GB" altLang="en-US" baseline="0" dirty="0" err="1"/>
              <a:t>hapës</a:t>
            </a:r>
            <a:r>
              <a:rPr lang="en-GB" altLang="en-US" baseline="0" dirty="0"/>
              <a:t> </a:t>
            </a:r>
            <a:r>
              <a:rPr lang="en-GB" altLang="en-US" baseline="0" dirty="0" err="1"/>
              <a:t>të</a:t>
            </a:r>
            <a:r>
              <a:rPr lang="en-GB" altLang="en-US" baseline="0" dirty="0"/>
              <a:t> </a:t>
            </a:r>
            <a:r>
              <a:rPr lang="en-GB" altLang="en-US" baseline="0" dirty="0" err="1"/>
              <a:t>Parlamentit</a:t>
            </a:r>
            <a:r>
              <a:rPr lang="en-GB" altLang="en-US" baseline="0" dirty="0"/>
              <a:t> </a:t>
            </a:r>
            <a:r>
              <a:rPr lang="en-GB" altLang="en-US" baseline="0" dirty="0" err="1"/>
              <a:t>të</a:t>
            </a:r>
            <a:r>
              <a:rPr lang="en-GB" altLang="en-US" baseline="0" dirty="0"/>
              <a:t> </a:t>
            </a:r>
            <a:r>
              <a:rPr lang="en-GB" altLang="en-US" baseline="0" dirty="0" err="1"/>
              <a:t>ri</a:t>
            </a:r>
            <a:r>
              <a:rPr lang="en-GB" altLang="en-US" baseline="0" dirty="0"/>
              <a:t> </a:t>
            </a:r>
            <a:r>
              <a:rPr lang="en-GB" altLang="en-US" baseline="0" dirty="0" err="1"/>
              <a:t>Europian</a:t>
            </a:r>
            <a:r>
              <a:rPr lang="en-GB" altLang="en-US" baseline="0" dirty="0"/>
              <a:t>: 37%, </a:t>
            </a:r>
            <a:r>
              <a:rPr lang="en-GB" altLang="en-US" baseline="0" dirty="0" err="1"/>
              <a:t>krahasuar</a:t>
            </a:r>
            <a:r>
              <a:rPr lang="en-GB" altLang="en-US" baseline="0" dirty="0"/>
              <a:t> me 35% </a:t>
            </a:r>
            <a:r>
              <a:rPr lang="en-GB" altLang="en-US" baseline="0" dirty="0" err="1"/>
              <a:t>në</a:t>
            </a:r>
            <a:r>
              <a:rPr lang="en-GB" altLang="en-US" baseline="0" dirty="0"/>
              <a:t> 2009</a:t>
            </a:r>
            <a:endParaRPr lang="en-GB" altLang="en-US" dirty="0"/>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19</a:t>
            </a:fld>
            <a:endParaRPr lang="en-GB"/>
          </a:p>
        </p:txBody>
      </p:sp>
    </p:spTree>
    <p:extLst>
      <p:ext uri="{BB962C8B-B14F-4D97-AF65-F5344CB8AC3E}">
        <p14:creationId xmlns:p14="http://schemas.microsoft.com/office/powerpoint/2010/main" val="301333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29815543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98991160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229350" y="15875"/>
            <a:ext cx="1924050" cy="58134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15875"/>
            <a:ext cx="5619750" cy="58134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558850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0">
                <a:solidFill>
                  <a:srgbClr val="09064A"/>
                </a:solidFill>
                <a:latin typeface="+mj-lt"/>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6516216" y="476672"/>
            <a:ext cx="2133600" cy="476250"/>
          </a:xfrm>
          <a:prstGeom prst="rect">
            <a:avLst/>
          </a:prstGeom>
        </p:spPr>
        <p:txBody>
          <a:bodyPr/>
          <a:lstStyle/>
          <a:p>
            <a:pPr>
              <a:defRPr/>
            </a:pPr>
            <a:endParaRPr lang="en-GB" dirty="0">
              <a:solidFill>
                <a:srgbClr val="000000"/>
              </a:solidFill>
            </a:endParaRPr>
          </a:p>
        </p:txBody>
      </p:sp>
      <p:sp>
        <p:nvSpPr>
          <p:cNvPr id="5" name="Slide Number Placeholder 4"/>
          <p:cNvSpPr>
            <a:spLocks noGrp="1"/>
          </p:cNvSpPr>
          <p:nvPr>
            <p:ph type="sldNum" sz="quarter" idx="12"/>
          </p:nvPr>
        </p:nvSpPr>
        <p:spPr>
          <a:xfrm>
            <a:off x="467544" y="6245225"/>
            <a:ext cx="2133600" cy="476250"/>
          </a:xfrm>
          <a:prstGeom prst="rect">
            <a:avLst/>
          </a:prstGeom>
        </p:spPr>
        <p:txBody>
          <a:bodyPr/>
          <a:lstStyle>
            <a:lvl1pPr algn="l">
              <a:defRPr/>
            </a:lvl1pPr>
          </a:lstStyle>
          <a:p>
            <a:pPr>
              <a:defRPr/>
            </a:pPr>
            <a:fld id="{9C8D21B7-B314-438C-91E9-7FF9087DC078}" type="slidenum">
              <a:rPr lang="en-GB" smtClean="0">
                <a:solidFill>
                  <a:srgbClr val="000000"/>
                </a:solidFill>
              </a:rPr>
              <a:pPr>
                <a:defRPr/>
              </a:pPr>
              <a:t>‹#›</a:t>
            </a:fld>
            <a:endParaRPr lang="en-GB" dirty="0">
              <a:solidFill>
                <a:srgbClr val="000000"/>
              </a:solidFill>
            </a:endParaRPr>
          </a:p>
        </p:txBody>
      </p:sp>
      <p:sp>
        <p:nvSpPr>
          <p:cNvPr id="7" name="Content Placeholder 2"/>
          <p:cNvSpPr>
            <a:spLocks noGrp="1"/>
          </p:cNvSpPr>
          <p:nvPr>
            <p:ph idx="1"/>
          </p:nvPr>
        </p:nvSpPr>
        <p:spPr>
          <a:xfrm>
            <a:off x="457200" y="2636912"/>
            <a:ext cx="8229600" cy="3384476"/>
          </a:xfrm>
        </p:spPr>
        <p:txBody>
          <a:bodyPr/>
          <a:lstStyle>
            <a:lvl1pPr marL="0" indent="-342900">
              <a:buClr>
                <a:srgbClr val="09064A"/>
              </a:buClr>
              <a:buSzPct val="120000"/>
              <a:buFont typeface="Arial" pitchFamily="34" charset="0"/>
              <a:buChar char="•"/>
              <a:defRPr>
                <a:solidFill>
                  <a:srgbClr val="09064A"/>
                </a:solidFill>
              </a:defRPr>
            </a:lvl1pPr>
            <a:lvl2pPr>
              <a:buClr>
                <a:srgbClr val="09064A"/>
              </a:buClr>
              <a:defRPr>
                <a:solidFill>
                  <a:srgbClr val="09064A"/>
                </a:solidFill>
              </a:defRPr>
            </a:lvl2pPr>
            <a:lvl3pPr>
              <a:buFontTx/>
              <a:buChar char="-"/>
              <a:defRPr>
                <a:solidFill>
                  <a:srgbClr val="09064A"/>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9" name="Rectangle 8"/>
          <p:cNvSpPr/>
          <p:nvPr userDrawn="1"/>
        </p:nvSpPr>
        <p:spPr>
          <a:xfrm>
            <a:off x="0" y="0"/>
            <a:ext cx="9144000" cy="989013"/>
          </a:xfrm>
          <a:prstGeom prst="rect">
            <a:avLst/>
          </a:prstGeom>
          <a:solidFill>
            <a:srgbClr val="09064A"/>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solidFill>
                <a:srgbClr val="FFFFFF"/>
              </a:solidFill>
            </a:endParaRPr>
          </a:p>
        </p:txBody>
      </p:sp>
      <p:pic>
        <p:nvPicPr>
          <p:cNvPr id="10" name="Picture 9" descr="http://europa.eu/about-eu/basic-information/symbols/images/flag_yellow_low.jpg"/>
          <p:cNvPicPr>
            <a:picLocks noChangeAspect="1"/>
          </p:cNvPicPr>
          <p:nvPr userDrawn="1"/>
        </p:nvPicPr>
        <p:blipFill>
          <a:blip r:embed="rId2" cstate="print"/>
          <a:srcRect/>
          <a:stretch>
            <a:fillRect/>
          </a:stretch>
        </p:blipFill>
        <p:spPr bwMode="auto">
          <a:xfrm>
            <a:off x="4218002" y="499546"/>
            <a:ext cx="707995" cy="481182"/>
          </a:xfrm>
          <a:prstGeom prst="rect">
            <a:avLst/>
          </a:prstGeom>
          <a:noFill/>
          <a:ln w="9525">
            <a:noFill/>
            <a:miter lim="800000"/>
            <a:headEnd/>
            <a:tailEnd/>
          </a:ln>
        </p:spPr>
      </p:pic>
    </p:spTree>
    <p:extLst>
      <p:ext uri="{BB962C8B-B14F-4D97-AF65-F5344CB8AC3E}">
        <p14:creationId xmlns:p14="http://schemas.microsoft.com/office/powerpoint/2010/main" val="2075623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9064A"/>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9FBA"/>
              </a:buClr>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093296"/>
            <a:ext cx="2133600" cy="476250"/>
          </a:xfrm>
          <a:prstGeom prst="rect">
            <a:avLst/>
          </a:prstGeom>
        </p:spPr>
        <p:txBody>
          <a:bodyPr/>
          <a:lstStyle>
            <a:lvl1pPr>
              <a:defRPr dirty="0">
                <a:solidFill>
                  <a:schemeClr val="tx1"/>
                </a:solidFill>
              </a:defRPr>
            </a:lvl1pPr>
          </a:lstStyle>
          <a:p>
            <a:pPr>
              <a:defRPr/>
            </a:pPr>
            <a:endParaRPr lang="en-GB"/>
          </a:p>
        </p:txBody>
      </p:sp>
      <p:sp>
        <p:nvSpPr>
          <p:cNvPr id="18" name="Rectangle 5"/>
          <p:cNvSpPr>
            <a:spLocks noGrp="1" noChangeArrowheads="1"/>
          </p:cNvSpPr>
          <p:nvPr>
            <p:ph type="ftr" sz="quarter" idx="11"/>
          </p:nvPr>
        </p:nvSpPr>
        <p:spPr>
          <a:xfrm>
            <a:off x="3124200" y="6093296"/>
            <a:ext cx="2895600" cy="476250"/>
          </a:xfrm>
          <a:prstGeom prst="rect">
            <a:avLst/>
          </a:prstGeom>
        </p:spPr>
        <p:txBody>
          <a:bodyPr/>
          <a:lstStyle>
            <a:lvl1pPr>
              <a:defRPr dirty="0">
                <a:solidFill>
                  <a:schemeClr val="tx1"/>
                </a:solidFill>
              </a:defRPr>
            </a:lvl1pPr>
          </a:lstStyle>
          <a:p>
            <a:pPr>
              <a:defRPr/>
            </a:pPr>
            <a:endParaRPr lang="en-GB" dirty="0"/>
          </a:p>
        </p:txBody>
      </p:sp>
      <p:sp>
        <p:nvSpPr>
          <p:cNvPr id="19" name="Rectangle 6"/>
          <p:cNvSpPr>
            <a:spLocks noGrp="1" noChangeArrowheads="1"/>
          </p:cNvSpPr>
          <p:nvPr>
            <p:ph type="sldNum" sz="quarter" idx="12"/>
          </p:nvPr>
        </p:nvSpPr>
        <p:spPr>
          <a:xfrm>
            <a:off x="6553200" y="6093296"/>
            <a:ext cx="2133600" cy="476250"/>
          </a:xfrm>
          <a:prstGeom prst="rect">
            <a:avLst/>
          </a:prstGeom>
        </p:spPr>
        <p:txBody>
          <a:bodyPr/>
          <a:lstStyle>
            <a:lvl1pPr>
              <a:defRPr smtClean="0">
                <a:solidFill>
                  <a:schemeClr val="tx1"/>
                </a:solidFill>
              </a:defRPr>
            </a:lvl1pPr>
          </a:lstStyle>
          <a:p>
            <a:pPr>
              <a:defRPr/>
            </a:pPr>
            <a:fld id="{2BB59E6E-B967-488E-B209-8B7FA0D7AF99}" type="slidenum">
              <a:rPr lang="en-GB" smtClean="0"/>
              <a:pPr>
                <a:defRPr/>
              </a:pPr>
              <a:t>‹#›</a:t>
            </a:fld>
            <a:endParaRPr lang="en-GB" dirty="0"/>
          </a:p>
        </p:txBody>
      </p:sp>
      <p:pic>
        <p:nvPicPr>
          <p:cNvPr id="15" name="Picture 14" descr="http://europa.eu/about-eu/basic-information/symbols/images/flag_yellow_low.jpg"/>
          <p:cNvPicPr>
            <a:picLocks noChangeAspect="1"/>
          </p:cNvPicPr>
          <p:nvPr userDrawn="1"/>
        </p:nvPicPr>
        <p:blipFill>
          <a:blip r:embed="rId3" cstate="print"/>
          <a:srcRect/>
          <a:stretch>
            <a:fillRect/>
          </a:stretch>
        </p:blipFill>
        <p:spPr bwMode="auto">
          <a:xfrm>
            <a:off x="4218002" y="499546"/>
            <a:ext cx="707995" cy="481182"/>
          </a:xfrm>
          <a:prstGeom prst="rect">
            <a:avLst/>
          </a:prstGeom>
          <a:noFill/>
          <a:ln w="9525">
            <a:noFill/>
            <a:miter lim="800000"/>
            <a:headEnd/>
            <a:tailEnd/>
          </a:ln>
        </p:spPr>
      </p:pic>
    </p:spTree>
    <p:extLst>
      <p:ext uri="{BB962C8B-B14F-4D97-AF65-F5344CB8AC3E}">
        <p14:creationId xmlns:p14="http://schemas.microsoft.com/office/powerpoint/2010/main" val="40337208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75930445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200437213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92275"/>
            <a:ext cx="2773363"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382963" y="1692275"/>
            <a:ext cx="2773362"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54227109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40182995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685306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444475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63640751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37528364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1800" y="419100"/>
            <a:ext cx="76962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Mastertitelformat bearbeiten</a:t>
            </a:r>
          </a:p>
        </p:txBody>
      </p:sp>
      <p:sp>
        <p:nvSpPr>
          <p:cNvPr id="1027" name="Rectangle 3"/>
          <p:cNvSpPr>
            <a:spLocks noGrp="1" noChangeArrowheads="1"/>
          </p:cNvSpPr>
          <p:nvPr>
            <p:ph type="body" idx="1"/>
          </p:nvPr>
        </p:nvSpPr>
        <p:spPr bwMode="auto">
          <a:xfrm>
            <a:off x="457200" y="1692275"/>
            <a:ext cx="7718425"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1033" name="Text Box 9"/>
          <p:cNvSpPr txBox="1">
            <a:spLocks noChangeArrowheads="1"/>
          </p:cNvSpPr>
          <p:nvPr userDrawn="1"/>
        </p:nvSpPr>
        <p:spPr bwMode="auto">
          <a:xfrm>
            <a:off x="0" y="6362700"/>
            <a:ext cx="9144000" cy="366713"/>
          </a:xfrm>
          <a:prstGeom prst="rect">
            <a:avLst/>
          </a:prstGeom>
          <a:noFill/>
          <a:ln>
            <a:noFill/>
          </a:ln>
          <a:effectLst/>
          <a:extLst>
            <a:ext uri="{909E8E84-426E-40DD-AFC4-6F175D3DCCD1}">
              <a14:hiddenFill xmlns:a14="http://schemas.microsoft.com/office/drawing/2010/main">
                <a:solidFill>
                  <a:srgbClr val="AFC4F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GB">
              <a:solidFill>
                <a:schemeClr val="bg1"/>
              </a:solidFill>
            </a:endParaRPr>
          </a:p>
        </p:txBody>
      </p:sp>
      <p:sp>
        <p:nvSpPr>
          <p:cNvPr id="1034" name="Rectangle 10"/>
          <p:cNvSpPr>
            <a:spLocks noChangeArrowheads="1"/>
          </p:cNvSpPr>
          <p:nvPr userDrawn="1"/>
        </p:nvSpPr>
        <p:spPr bwMode="auto">
          <a:xfrm>
            <a:off x="0" y="6235700"/>
            <a:ext cx="91440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r>
              <a:rPr lang="en-GB">
                <a:solidFill>
                  <a:schemeClr val="bg1"/>
                </a:solidFill>
              </a:rPr>
              <a:t>	</a:t>
            </a:r>
          </a:p>
          <a:p>
            <a:pPr algn="l"/>
            <a:r>
              <a:rPr lang="en-GB">
                <a:solidFill>
                  <a:schemeClr val="bg1"/>
                </a:solidFill>
              </a:rPr>
              <a:t>	</a:t>
            </a:r>
            <a:endParaRPr lang="en-GB" sz="1200">
              <a:solidFill>
                <a:schemeClr val="bg1"/>
              </a:solidFill>
            </a:endParaRPr>
          </a:p>
        </p:txBody>
      </p:sp>
      <p:pic>
        <p:nvPicPr>
          <p:cNvPr id="1040" name="Picture 16" descr="bubbles alb"/>
          <p:cNvPicPr>
            <a:picLocks noChangeAspect="1" noChangeArrowheads="1"/>
          </p:cNvPicPr>
          <p:nvPr userDrawn="1"/>
        </p:nvPicPr>
        <p:blipFill>
          <a:blip r:embed="rId15">
            <a:extLst>
              <a:ext uri="{28A0092B-C50C-407E-A947-70E740481C1C}">
                <a14:useLocalDpi xmlns:a14="http://schemas.microsoft.com/office/drawing/2010/main" val="0"/>
              </a:ext>
            </a:extLst>
          </a:blip>
          <a:srcRect t="9946"/>
          <a:stretch>
            <a:fillRect/>
          </a:stretch>
        </p:blipFill>
        <p:spPr bwMode="auto">
          <a:xfrm>
            <a:off x="3175" y="6175375"/>
            <a:ext cx="781050" cy="657225"/>
          </a:xfrm>
          <a:prstGeom prst="rect">
            <a:avLst/>
          </a:prstGeom>
          <a:noFill/>
          <a:extLst>
            <a:ext uri="{909E8E84-426E-40DD-AFC4-6F175D3DCCD1}">
              <a14:hiddenFill xmlns:a14="http://schemas.microsoft.com/office/drawing/2010/main">
                <a:solidFill>
                  <a:srgbClr val="FFFFFF"/>
                </a:solidFill>
              </a14:hiddenFill>
            </a:ext>
          </a:extLst>
        </p:spPr>
      </p:pic>
      <p:sp>
        <p:nvSpPr>
          <p:cNvPr id="1038" name="Text Box 14"/>
          <p:cNvSpPr txBox="1">
            <a:spLocks noChangeArrowheads="1"/>
          </p:cNvSpPr>
          <p:nvPr userDrawn="1"/>
        </p:nvSpPr>
        <p:spPr bwMode="auto">
          <a:xfrm>
            <a:off x="549275" y="6403975"/>
            <a:ext cx="3873500" cy="274638"/>
          </a:xfrm>
          <a:prstGeom prst="rect">
            <a:avLst/>
          </a:prstGeom>
          <a:noFill/>
          <a:ln>
            <a:noFill/>
          </a:ln>
          <a:effectLst/>
          <a:extLst>
            <a:ext uri="{909E8E84-426E-40DD-AFC4-6F175D3DCCD1}">
              <a14:hiddenFill xmlns:a14="http://schemas.microsoft.com/office/drawing/2010/main">
                <a:solidFill>
                  <a:srgbClr val="AFC4F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sz="1200">
                <a:solidFill>
                  <a:srgbClr val="003C68"/>
                </a:solidFill>
              </a:rPr>
              <a:t>EU Enlargement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rtl="0" eaLnBrk="0" fontAlgn="base" hangingPunct="0">
        <a:spcBef>
          <a:spcPct val="0"/>
        </a:spcBef>
        <a:spcAft>
          <a:spcPct val="0"/>
        </a:spcAft>
        <a:defRPr sz="2400">
          <a:solidFill>
            <a:srgbClr val="003C68"/>
          </a:solidFill>
          <a:latin typeface="Arial" charset="0"/>
          <a:ea typeface="+mj-ea"/>
          <a:cs typeface="+mj-cs"/>
        </a:defRPr>
      </a:lvl1pPr>
      <a:lvl2pPr algn="l" rtl="0" eaLnBrk="0" fontAlgn="base" hangingPunct="0">
        <a:spcBef>
          <a:spcPct val="0"/>
        </a:spcBef>
        <a:spcAft>
          <a:spcPct val="0"/>
        </a:spcAft>
        <a:defRPr sz="2400">
          <a:solidFill>
            <a:srgbClr val="003C68"/>
          </a:solidFill>
          <a:latin typeface="Arial" charset="0"/>
        </a:defRPr>
      </a:lvl2pPr>
      <a:lvl3pPr algn="l" rtl="0" eaLnBrk="0" fontAlgn="base" hangingPunct="0">
        <a:spcBef>
          <a:spcPct val="0"/>
        </a:spcBef>
        <a:spcAft>
          <a:spcPct val="0"/>
        </a:spcAft>
        <a:defRPr sz="2400">
          <a:solidFill>
            <a:srgbClr val="003C68"/>
          </a:solidFill>
          <a:latin typeface="Arial" charset="0"/>
        </a:defRPr>
      </a:lvl3pPr>
      <a:lvl4pPr algn="l" rtl="0" eaLnBrk="0" fontAlgn="base" hangingPunct="0">
        <a:spcBef>
          <a:spcPct val="0"/>
        </a:spcBef>
        <a:spcAft>
          <a:spcPct val="0"/>
        </a:spcAft>
        <a:defRPr sz="2400">
          <a:solidFill>
            <a:srgbClr val="003C68"/>
          </a:solidFill>
          <a:latin typeface="Arial" charset="0"/>
        </a:defRPr>
      </a:lvl4pPr>
      <a:lvl5pPr algn="l" rtl="0" eaLnBrk="0" fontAlgn="base" hangingPunct="0">
        <a:spcBef>
          <a:spcPct val="0"/>
        </a:spcBef>
        <a:spcAft>
          <a:spcPct val="0"/>
        </a:spcAft>
        <a:defRPr sz="2400">
          <a:solidFill>
            <a:srgbClr val="003C68"/>
          </a:solidFill>
          <a:latin typeface="Arial" charset="0"/>
        </a:defRPr>
      </a:lvl5pPr>
      <a:lvl6pPr marL="457200" algn="l" rtl="0" fontAlgn="base">
        <a:spcBef>
          <a:spcPct val="0"/>
        </a:spcBef>
        <a:spcAft>
          <a:spcPct val="0"/>
        </a:spcAft>
        <a:defRPr sz="2400">
          <a:solidFill>
            <a:schemeClr val="bg1"/>
          </a:solidFill>
          <a:latin typeface="Arial Black" pitchFamily="-92" charset="0"/>
        </a:defRPr>
      </a:lvl6pPr>
      <a:lvl7pPr marL="914400" algn="l" rtl="0" fontAlgn="base">
        <a:spcBef>
          <a:spcPct val="0"/>
        </a:spcBef>
        <a:spcAft>
          <a:spcPct val="0"/>
        </a:spcAft>
        <a:defRPr sz="2400">
          <a:solidFill>
            <a:schemeClr val="bg1"/>
          </a:solidFill>
          <a:latin typeface="Arial Black" pitchFamily="-92" charset="0"/>
        </a:defRPr>
      </a:lvl7pPr>
      <a:lvl8pPr marL="1371600" algn="l" rtl="0" fontAlgn="base">
        <a:spcBef>
          <a:spcPct val="0"/>
        </a:spcBef>
        <a:spcAft>
          <a:spcPct val="0"/>
        </a:spcAft>
        <a:defRPr sz="2400">
          <a:solidFill>
            <a:schemeClr val="bg1"/>
          </a:solidFill>
          <a:latin typeface="Arial Black" pitchFamily="-92" charset="0"/>
        </a:defRPr>
      </a:lvl8pPr>
      <a:lvl9pPr marL="1828800" algn="l" rtl="0" fontAlgn="base">
        <a:spcBef>
          <a:spcPct val="0"/>
        </a:spcBef>
        <a:spcAft>
          <a:spcPct val="0"/>
        </a:spcAft>
        <a:defRPr sz="2400">
          <a:solidFill>
            <a:schemeClr val="bg1"/>
          </a:solidFill>
          <a:latin typeface="Arial Black" pitchFamily="-92" charset="0"/>
        </a:defRPr>
      </a:lvl9pPr>
    </p:titleStyle>
    <p:bodyStyle>
      <a:lvl1pPr marL="342900" indent="-342900" algn="l" rtl="0" eaLnBrk="0" fontAlgn="base" hangingPunct="0">
        <a:spcBef>
          <a:spcPct val="20000"/>
        </a:spcBef>
        <a:spcAft>
          <a:spcPct val="0"/>
        </a:spcAft>
        <a:defRPr sz="2800">
          <a:solidFill>
            <a:srgbClr val="003C68"/>
          </a:solidFill>
          <a:latin typeface="+mn-lt"/>
          <a:ea typeface="+mn-ea"/>
          <a:cs typeface="+mn-cs"/>
        </a:defRPr>
      </a:lvl1pPr>
      <a:lvl2pPr marL="742950" indent="-285750" algn="l" rtl="0" eaLnBrk="0" fontAlgn="base" hangingPunct="0">
        <a:spcBef>
          <a:spcPct val="20000"/>
        </a:spcBef>
        <a:spcAft>
          <a:spcPct val="0"/>
        </a:spcAft>
        <a:buChar char="–"/>
        <a:defRPr sz="2400">
          <a:solidFill>
            <a:srgbClr val="003C68"/>
          </a:solidFill>
          <a:latin typeface="+mn-lt"/>
        </a:defRPr>
      </a:lvl2pPr>
      <a:lvl3pPr marL="1143000" indent="-228600" algn="l" rtl="0" eaLnBrk="0" fontAlgn="base" hangingPunct="0">
        <a:spcBef>
          <a:spcPct val="20000"/>
        </a:spcBef>
        <a:spcAft>
          <a:spcPct val="0"/>
        </a:spcAft>
        <a:buChar char="•"/>
        <a:defRPr sz="2000">
          <a:solidFill>
            <a:srgbClr val="003C68"/>
          </a:solidFill>
          <a:latin typeface="+mn-lt"/>
        </a:defRPr>
      </a:lvl3pPr>
      <a:lvl4pPr marL="1600200" indent="-228600" algn="l" rtl="0" eaLnBrk="0" fontAlgn="base" hangingPunct="0">
        <a:spcBef>
          <a:spcPct val="20000"/>
        </a:spcBef>
        <a:spcAft>
          <a:spcPct val="0"/>
        </a:spcAft>
        <a:buChar char="–"/>
        <a:defRPr sz="1600">
          <a:solidFill>
            <a:srgbClr val="003C68"/>
          </a:solidFill>
          <a:latin typeface="+mn-lt"/>
        </a:defRPr>
      </a:lvl4pPr>
      <a:lvl5pPr marL="2057400" indent="-228600" algn="l" rtl="0" eaLnBrk="0" fontAlgn="base" hangingPunct="0">
        <a:spcBef>
          <a:spcPct val="20000"/>
        </a:spcBef>
        <a:spcAft>
          <a:spcPct val="0"/>
        </a:spcAft>
        <a:buChar char="»"/>
        <a:defRPr sz="1400">
          <a:solidFill>
            <a:srgbClr val="003C68"/>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c.europa.eu/avservices/download/download.cfm?path=/avservices/avs/files/photo/JPEG/newsphoto/p-003232-01-4h.jpg&amp;name=p-003232-01-4h.jpg&amp;idphoto=5371&amp;type=4&amp;src=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hyperlink" Target="http://ec.europa.eu/avservices/download/download.cfm?path=/avservices/avs/files/photo/JPEG/newsphoto/p-006102-06-14h.jpg&amp;name=p-006102-06-14h.jpg&amp;idphoto=5282&amp;type=4&amp;src=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hyperlink" Target="http://ec.europa.eu/avservices/download/download.cfm?path=/avservices/avs/files/photo/JPEG/newsphoto/p-002642-04-6h.jpg&amp;name=p-002642-04-6h.jpg&amp;idphoto=5259&amp;type=4&amp;src=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8609" name="Picture 17" descr="dreapta_1000x440"/>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 y="1162050"/>
            <a:ext cx="9153525" cy="4598988"/>
          </a:xfrm>
          <a:prstGeom prst="rect">
            <a:avLst/>
          </a:prstGeom>
          <a:noFill/>
          <a:extLst>
            <a:ext uri="{909E8E84-426E-40DD-AFC4-6F175D3DCCD1}">
              <a14:hiddenFill xmlns:a14="http://schemas.microsoft.com/office/drawing/2010/main">
                <a:solidFill>
                  <a:srgbClr val="FFFFFF"/>
                </a:solidFill>
              </a14:hiddenFill>
            </a:ext>
          </a:extLst>
        </p:spPr>
      </p:pic>
      <p:sp>
        <p:nvSpPr>
          <p:cNvPr id="238605" name="Text Box 13"/>
          <p:cNvSpPr txBox="1">
            <a:spLocks noChangeArrowheads="1"/>
          </p:cNvSpPr>
          <p:nvPr/>
        </p:nvSpPr>
        <p:spPr bwMode="auto">
          <a:xfrm>
            <a:off x="57150" y="1638300"/>
            <a:ext cx="5162550" cy="3570208"/>
          </a:xfrm>
          <a:prstGeom prst="rect">
            <a:avLst/>
          </a:prstGeom>
          <a:noFill/>
          <a:ln>
            <a:noFill/>
          </a:ln>
          <a:effectLst/>
          <a:extLst>
            <a:ext uri="{909E8E84-426E-40DD-AFC4-6F175D3DCCD1}">
              <a14:hiddenFill xmlns:a14="http://schemas.microsoft.com/office/drawing/2010/main">
                <a:solidFill>
                  <a:srgbClr val="0055A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dirty="0" err="1">
                <a:solidFill>
                  <a:schemeClr val="accent3"/>
                </a:solidFill>
              </a:rPr>
              <a:t>Axhenda</a:t>
            </a:r>
            <a:r>
              <a:rPr lang="en-GB" sz="3200" dirty="0">
                <a:solidFill>
                  <a:schemeClr val="accent3"/>
                </a:solidFill>
              </a:rPr>
              <a:t> e </a:t>
            </a:r>
            <a:r>
              <a:rPr lang="en-GB" sz="3200" dirty="0" err="1">
                <a:solidFill>
                  <a:schemeClr val="accent3"/>
                </a:solidFill>
              </a:rPr>
              <a:t>Barazisë</a:t>
            </a:r>
            <a:r>
              <a:rPr lang="en-GB" sz="3200" dirty="0">
                <a:solidFill>
                  <a:schemeClr val="accent3"/>
                </a:solidFill>
              </a:rPr>
              <a:t> </a:t>
            </a:r>
            <a:r>
              <a:rPr lang="en-GB" sz="3200" dirty="0" err="1">
                <a:solidFill>
                  <a:schemeClr val="accent3"/>
                </a:solidFill>
              </a:rPr>
              <a:t>Gjinore</a:t>
            </a:r>
            <a:r>
              <a:rPr lang="en-GB" sz="3200" dirty="0">
                <a:solidFill>
                  <a:schemeClr val="accent3"/>
                </a:solidFill>
              </a:rPr>
              <a:t> </a:t>
            </a:r>
            <a:r>
              <a:rPr lang="en-GB" sz="3200" dirty="0" err="1">
                <a:solidFill>
                  <a:schemeClr val="accent3"/>
                </a:solidFill>
              </a:rPr>
              <a:t>dhe</a:t>
            </a:r>
            <a:r>
              <a:rPr lang="en-GB" sz="3200" dirty="0">
                <a:solidFill>
                  <a:schemeClr val="accent3"/>
                </a:solidFill>
              </a:rPr>
              <a:t> BE</a:t>
            </a:r>
          </a:p>
          <a:p>
            <a:pPr>
              <a:spcBef>
                <a:spcPct val="50000"/>
              </a:spcBef>
            </a:pPr>
            <a:endParaRPr lang="en-GB" sz="2400" dirty="0">
              <a:solidFill>
                <a:schemeClr val="accent3"/>
              </a:solidFill>
            </a:endParaRPr>
          </a:p>
          <a:p>
            <a:pPr>
              <a:spcBef>
                <a:spcPct val="50000"/>
              </a:spcBef>
            </a:pPr>
            <a:endParaRPr lang="en-GB" sz="2400" dirty="0">
              <a:solidFill>
                <a:schemeClr val="accent3"/>
              </a:solidFill>
            </a:endParaRPr>
          </a:p>
          <a:p>
            <a:pPr>
              <a:spcBef>
                <a:spcPct val="50000"/>
              </a:spcBef>
            </a:pPr>
            <a:endParaRPr lang="en-GB" sz="2400" dirty="0">
              <a:solidFill>
                <a:schemeClr val="accent3"/>
              </a:solidFill>
            </a:endParaRPr>
          </a:p>
          <a:p>
            <a:pPr>
              <a:spcBef>
                <a:spcPct val="50000"/>
              </a:spcBef>
            </a:pPr>
            <a:endParaRPr lang="en-GB" dirty="0">
              <a:solidFill>
                <a:schemeClr val="accent3"/>
              </a:solidFill>
            </a:endParaRPr>
          </a:p>
          <a:p>
            <a:pPr>
              <a:spcBef>
                <a:spcPct val="50000"/>
              </a:spcBef>
            </a:pPr>
            <a:r>
              <a:rPr lang="en-GB" dirty="0">
                <a:solidFill>
                  <a:schemeClr val="accent3"/>
                </a:solidFill>
              </a:rPr>
              <a:t>Enkelejda.bregu@eeas.europa.eu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p:cNvSpPr txBox="1">
            <a:spLocks/>
          </p:cNvSpPr>
          <p:nvPr/>
        </p:nvSpPr>
        <p:spPr bwMode="auto">
          <a:xfrm>
            <a:off x="144016" y="1196752"/>
            <a:ext cx="8733766"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de-DE" sz="2400" dirty="0"/>
              <a:t>Integrimi gjinor – organizata të tjera</a:t>
            </a:r>
          </a:p>
        </p:txBody>
      </p:sp>
      <p:sp>
        <p:nvSpPr>
          <p:cNvPr id="5" name="Textplatzhalter 3"/>
          <p:cNvSpPr txBox="1">
            <a:spLocks/>
          </p:cNvSpPr>
          <p:nvPr/>
        </p:nvSpPr>
        <p:spPr>
          <a:xfrm>
            <a:off x="193104" y="1844824"/>
            <a:ext cx="8339336" cy="4536504"/>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gn="just">
              <a:buFont typeface="Wingdings" charset="2"/>
              <a:buChar char="v"/>
            </a:pPr>
            <a:r>
              <a:rPr lang="de-DE" b="0" kern="0" dirty="0"/>
              <a:t>„Procesi i vlerësimit të implikimeve për gratë dhe burrat  tek ndonjë veprim i planifikuar, duke përfshirë legjislacion, politika ose programe, në ndonjë zonë dhe në të gjitha nivelet. Është një strategji për të bërë shqetesimet dhe eksperienca të grave si dhe të burrave një pjesë integrale të hartimit, zbatimit, monitorimit dhe vlerësimit të politikave dhe programeve në të gjitha sferat politike, ekonomike dhe shoqërore, më mënyrë që gratë dhe burrat përfitojnë njësoj, dhe barazia nuk është përjetësuar.</a:t>
            </a:r>
          </a:p>
          <a:p>
            <a:pPr algn="just">
              <a:buFont typeface="Wingdings" charset="2"/>
              <a:buChar char="v"/>
            </a:pPr>
            <a:r>
              <a:rPr lang="de-DE" b="0" kern="0" dirty="0"/>
              <a:t>„ Qëllimi i fundit i integrimit është të arrijë barazi gjinore.” (UN ECOSOC, 1997)</a:t>
            </a:r>
          </a:p>
        </p:txBody>
      </p:sp>
    </p:spTree>
    <p:extLst>
      <p:ext uri="{BB962C8B-B14F-4D97-AF65-F5344CB8AC3E}">
        <p14:creationId xmlns:p14="http://schemas.microsoft.com/office/powerpoint/2010/main" val="124129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p:cNvSpPr txBox="1">
            <a:spLocks/>
          </p:cNvSpPr>
          <p:nvPr/>
        </p:nvSpPr>
        <p:spPr bwMode="auto">
          <a:xfrm>
            <a:off x="144015" y="1484784"/>
            <a:ext cx="8444399"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de-DE" sz="2400" dirty="0"/>
              <a:t>Integrimi gjinor – organizata të tjera</a:t>
            </a:r>
          </a:p>
        </p:txBody>
      </p:sp>
      <p:sp>
        <p:nvSpPr>
          <p:cNvPr id="5" name="Textplatzhalter 3"/>
          <p:cNvSpPr txBox="1">
            <a:spLocks/>
          </p:cNvSpPr>
          <p:nvPr/>
        </p:nvSpPr>
        <p:spPr>
          <a:xfrm>
            <a:off x="887890" y="2518228"/>
            <a:ext cx="6956648" cy="2882032"/>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gn="just">
              <a:buFont typeface="Wingdings" charset="2"/>
              <a:buChar char="v"/>
            </a:pPr>
            <a:r>
              <a:rPr lang="de-DE" b="0" kern="0" dirty="0"/>
              <a:t>„ Marrja në konsideratë e shqetësimeve gjinore në të tëra aktivitetet politike, të programit, administrative dhe financiare, dhe në procedura organizative, në këtë mënyrë duke kontribuar në një transformim të thellë organizativ.” (UNDP)</a:t>
            </a:r>
          </a:p>
        </p:txBody>
      </p:sp>
    </p:spTree>
    <p:extLst>
      <p:ext uri="{BB962C8B-B14F-4D97-AF65-F5344CB8AC3E}">
        <p14:creationId xmlns:p14="http://schemas.microsoft.com/office/powerpoint/2010/main" val="19138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225" y="1055708"/>
            <a:ext cx="7696200" cy="777875"/>
          </a:xfrm>
        </p:spPr>
        <p:txBody>
          <a:bodyPr/>
          <a:lstStyle/>
          <a:p>
            <a:pPr algn="ctr"/>
            <a:r>
              <a:rPr lang="en-GB" b="1" kern="1200" dirty="0" err="1">
                <a:solidFill>
                  <a:schemeClr val="tx1"/>
                </a:solidFill>
              </a:rPr>
              <a:t>Angazhim</a:t>
            </a:r>
            <a:r>
              <a:rPr lang="en-GB" b="1" kern="1200" dirty="0">
                <a:solidFill>
                  <a:schemeClr val="tx1"/>
                </a:solidFill>
              </a:rPr>
              <a:t> </a:t>
            </a:r>
            <a:r>
              <a:rPr lang="en-GB" b="1" kern="1200" dirty="0" err="1">
                <a:solidFill>
                  <a:schemeClr val="tx1"/>
                </a:solidFill>
              </a:rPr>
              <a:t>strategjik</a:t>
            </a:r>
            <a:r>
              <a:rPr lang="en-GB" b="1" kern="1200" dirty="0">
                <a:solidFill>
                  <a:schemeClr val="tx1"/>
                </a:solidFill>
              </a:rPr>
              <a:t> </a:t>
            </a:r>
            <a:r>
              <a:rPr lang="en-GB" b="1" kern="1200" dirty="0" err="1">
                <a:solidFill>
                  <a:schemeClr val="tx1"/>
                </a:solidFill>
              </a:rPr>
              <a:t>për</a:t>
            </a:r>
            <a:r>
              <a:rPr lang="en-GB" b="1" kern="1200" dirty="0">
                <a:solidFill>
                  <a:schemeClr val="tx1"/>
                </a:solidFill>
              </a:rPr>
              <a:t> </a:t>
            </a:r>
            <a:r>
              <a:rPr lang="en-GB" b="1" kern="1200" dirty="0" err="1">
                <a:solidFill>
                  <a:schemeClr val="tx1"/>
                </a:solidFill>
              </a:rPr>
              <a:t>barazi</a:t>
            </a:r>
            <a:r>
              <a:rPr lang="en-GB" b="1" kern="1200" dirty="0">
                <a:solidFill>
                  <a:schemeClr val="tx1"/>
                </a:solidFill>
              </a:rPr>
              <a:t> </a:t>
            </a:r>
            <a:r>
              <a:rPr lang="en-GB" b="1" kern="1200" dirty="0" err="1">
                <a:solidFill>
                  <a:schemeClr val="tx1"/>
                </a:solidFill>
              </a:rPr>
              <a:t>gjinore</a:t>
            </a:r>
            <a:r>
              <a:rPr lang="en-GB" b="1" kern="1200" dirty="0">
                <a:solidFill>
                  <a:schemeClr val="tx1"/>
                </a:solidFill>
              </a:rPr>
              <a:t> </a:t>
            </a:r>
            <a:br>
              <a:rPr lang="en-GB" b="1" kern="1200" dirty="0">
                <a:solidFill>
                  <a:schemeClr val="tx1"/>
                </a:solidFill>
              </a:rPr>
            </a:br>
            <a:r>
              <a:rPr lang="en-GB" b="1" kern="1200" dirty="0">
                <a:solidFill>
                  <a:schemeClr val="tx1"/>
                </a:solidFill>
              </a:rPr>
              <a:t>2016-2019</a:t>
            </a:r>
          </a:p>
        </p:txBody>
      </p:sp>
      <p:sp>
        <p:nvSpPr>
          <p:cNvPr id="3" name="Content Placeholder 2"/>
          <p:cNvSpPr>
            <a:spLocks noGrp="1"/>
          </p:cNvSpPr>
          <p:nvPr>
            <p:ph idx="1"/>
          </p:nvPr>
        </p:nvSpPr>
        <p:spPr>
          <a:xfrm>
            <a:off x="457200" y="2420888"/>
            <a:ext cx="8229600" cy="3528499"/>
          </a:xfrm>
        </p:spPr>
        <p:txBody>
          <a:bodyPr/>
          <a:lstStyle/>
          <a:p>
            <a:pPr marL="114300" indent="-457200">
              <a:buFont typeface="+mj-lt"/>
              <a:buAutoNum type="arabicPeriod"/>
            </a:pPr>
            <a:r>
              <a:rPr lang="en-GB" sz="2400" dirty="0" err="1"/>
              <a:t>Rritje</a:t>
            </a:r>
            <a:r>
              <a:rPr lang="en-GB" sz="2400" dirty="0"/>
              <a:t> </a:t>
            </a:r>
            <a:r>
              <a:rPr lang="en-GB" sz="2400" dirty="0" err="1"/>
              <a:t>të</a:t>
            </a:r>
            <a:r>
              <a:rPr lang="en-GB" sz="2400" dirty="0"/>
              <a:t> </a:t>
            </a:r>
            <a:r>
              <a:rPr lang="en-GB" sz="2400" dirty="0" err="1"/>
              <a:t>pjesëmarrjes</a:t>
            </a:r>
            <a:r>
              <a:rPr lang="en-GB" sz="2400" dirty="0"/>
              <a:t> </a:t>
            </a:r>
            <a:r>
              <a:rPr lang="en-GB" sz="2400" dirty="0" err="1"/>
              <a:t>femërore</a:t>
            </a:r>
            <a:r>
              <a:rPr lang="en-GB" sz="2400" dirty="0"/>
              <a:t> </a:t>
            </a:r>
            <a:r>
              <a:rPr lang="en-GB" sz="2400" dirty="0" err="1"/>
              <a:t>në</a:t>
            </a:r>
            <a:r>
              <a:rPr lang="en-GB" sz="2400" dirty="0"/>
              <a:t> </a:t>
            </a:r>
            <a:r>
              <a:rPr lang="en-GB" sz="2400" dirty="0" err="1"/>
              <a:t>tregun</a:t>
            </a:r>
            <a:r>
              <a:rPr lang="en-GB" sz="2400" dirty="0"/>
              <a:t> e </a:t>
            </a:r>
            <a:r>
              <a:rPr lang="en-GB" sz="2400" dirty="0" err="1"/>
              <a:t>punës</a:t>
            </a:r>
            <a:r>
              <a:rPr lang="en-GB" sz="2400" dirty="0"/>
              <a:t> </a:t>
            </a:r>
            <a:r>
              <a:rPr lang="en-GB" sz="2400" dirty="0" err="1"/>
              <a:t>dhe</a:t>
            </a:r>
            <a:r>
              <a:rPr lang="en-GB" sz="2400" dirty="0"/>
              <a:t> </a:t>
            </a:r>
            <a:r>
              <a:rPr lang="en-GB" sz="2400" dirty="0" err="1"/>
              <a:t>pavarësi</a:t>
            </a:r>
            <a:r>
              <a:rPr lang="en-GB" sz="2400" dirty="0"/>
              <a:t> </a:t>
            </a:r>
            <a:r>
              <a:rPr lang="en-GB" sz="2400" dirty="0" err="1"/>
              <a:t>të</a:t>
            </a:r>
            <a:r>
              <a:rPr lang="en-GB" sz="2400" dirty="0"/>
              <a:t> </a:t>
            </a:r>
            <a:r>
              <a:rPr lang="en-GB" sz="2400" dirty="0" err="1"/>
              <a:t>barabartë</a:t>
            </a:r>
            <a:r>
              <a:rPr lang="en-GB" sz="2400" dirty="0"/>
              <a:t> </a:t>
            </a:r>
            <a:r>
              <a:rPr lang="en-GB" sz="2400" dirty="0" err="1"/>
              <a:t>ekonomike</a:t>
            </a:r>
            <a:endParaRPr lang="en-GB" sz="2400" dirty="0"/>
          </a:p>
          <a:p>
            <a:pPr marL="114300" indent="-457200">
              <a:buFont typeface="+mj-lt"/>
              <a:buAutoNum type="arabicPeriod"/>
            </a:pPr>
            <a:r>
              <a:rPr lang="en-GB" sz="2400" dirty="0" err="1">
                <a:solidFill>
                  <a:srgbClr val="002060"/>
                </a:solidFill>
              </a:rPr>
              <a:t>Reduktim</a:t>
            </a:r>
            <a:r>
              <a:rPr lang="en-GB" sz="2400" dirty="0">
                <a:solidFill>
                  <a:srgbClr val="002060"/>
                </a:solidFill>
              </a:rPr>
              <a:t> </a:t>
            </a:r>
            <a:r>
              <a:rPr lang="en-GB" sz="2400" dirty="0" err="1">
                <a:solidFill>
                  <a:srgbClr val="002060"/>
                </a:solidFill>
              </a:rPr>
              <a:t>të</a:t>
            </a:r>
            <a:r>
              <a:rPr lang="en-GB" sz="2400" dirty="0">
                <a:solidFill>
                  <a:srgbClr val="002060"/>
                </a:solidFill>
              </a:rPr>
              <a:t> </a:t>
            </a:r>
            <a:r>
              <a:rPr lang="en-GB" sz="2400" dirty="0" err="1">
                <a:solidFill>
                  <a:srgbClr val="002060"/>
                </a:solidFill>
              </a:rPr>
              <a:t>diferencave</a:t>
            </a:r>
            <a:r>
              <a:rPr lang="en-GB" sz="2400" dirty="0">
                <a:solidFill>
                  <a:srgbClr val="002060"/>
                </a:solidFill>
              </a:rPr>
              <a:t> </a:t>
            </a:r>
            <a:r>
              <a:rPr lang="en-GB" sz="2400" dirty="0" err="1">
                <a:solidFill>
                  <a:srgbClr val="002060"/>
                </a:solidFill>
              </a:rPr>
              <a:t>gjinore</a:t>
            </a:r>
            <a:r>
              <a:rPr lang="en-GB" sz="2400" dirty="0">
                <a:solidFill>
                  <a:srgbClr val="002060"/>
                </a:solidFill>
              </a:rPr>
              <a:t> </a:t>
            </a:r>
            <a:r>
              <a:rPr lang="en-GB" sz="2400" dirty="0" err="1">
                <a:solidFill>
                  <a:srgbClr val="002060"/>
                </a:solidFill>
              </a:rPr>
              <a:t>të</a:t>
            </a:r>
            <a:r>
              <a:rPr lang="en-GB" sz="2400" dirty="0">
                <a:solidFill>
                  <a:srgbClr val="002060"/>
                </a:solidFill>
              </a:rPr>
              <a:t> </a:t>
            </a:r>
            <a:r>
              <a:rPr lang="en-GB" sz="2400" dirty="0" err="1">
                <a:solidFill>
                  <a:srgbClr val="002060"/>
                </a:solidFill>
              </a:rPr>
              <a:t>pagës</a:t>
            </a:r>
            <a:r>
              <a:rPr lang="en-GB" sz="2400" dirty="0">
                <a:solidFill>
                  <a:srgbClr val="002060"/>
                </a:solidFill>
              </a:rPr>
              <a:t>, </a:t>
            </a:r>
            <a:r>
              <a:rPr lang="en-GB" sz="2400" dirty="0" err="1">
                <a:solidFill>
                  <a:srgbClr val="002060"/>
                </a:solidFill>
              </a:rPr>
              <a:t>të</a:t>
            </a:r>
            <a:r>
              <a:rPr lang="en-GB" sz="2400" dirty="0">
                <a:solidFill>
                  <a:srgbClr val="002060"/>
                </a:solidFill>
              </a:rPr>
              <a:t> </a:t>
            </a:r>
            <a:r>
              <a:rPr lang="en-GB" sz="2400" dirty="0" err="1">
                <a:solidFill>
                  <a:srgbClr val="002060"/>
                </a:solidFill>
              </a:rPr>
              <a:t>ardhurave</a:t>
            </a:r>
            <a:r>
              <a:rPr lang="en-GB" sz="2400" dirty="0">
                <a:solidFill>
                  <a:srgbClr val="002060"/>
                </a:solidFill>
              </a:rPr>
              <a:t> </a:t>
            </a:r>
            <a:r>
              <a:rPr lang="en-GB" sz="2400" dirty="0" err="1">
                <a:solidFill>
                  <a:srgbClr val="002060"/>
                </a:solidFill>
              </a:rPr>
              <a:t>dhe</a:t>
            </a:r>
            <a:r>
              <a:rPr lang="en-GB" sz="2400" dirty="0">
                <a:solidFill>
                  <a:srgbClr val="002060"/>
                </a:solidFill>
              </a:rPr>
              <a:t> </a:t>
            </a:r>
            <a:r>
              <a:rPr lang="en-GB" sz="2400" dirty="0" err="1">
                <a:solidFill>
                  <a:srgbClr val="002060"/>
                </a:solidFill>
              </a:rPr>
              <a:t>mungesave</a:t>
            </a:r>
            <a:r>
              <a:rPr lang="en-GB" sz="2400" dirty="0">
                <a:solidFill>
                  <a:srgbClr val="002060"/>
                </a:solidFill>
              </a:rPr>
              <a:t> </a:t>
            </a:r>
            <a:r>
              <a:rPr lang="en-GB" sz="2400" dirty="0" err="1">
                <a:solidFill>
                  <a:srgbClr val="002060"/>
                </a:solidFill>
              </a:rPr>
              <a:t>të</a:t>
            </a:r>
            <a:r>
              <a:rPr lang="en-GB" sz="2400" dirty="0">
                <a:solidFill>
                  <a:srgbClr val="002060"/>
                </a:solidFill>
              </a:rPr>
              <a:t> </a:t>
            </a:r>
            <a:r>
              <a:rPr lang="en-GB" sz="2400" dirty="0" err="1">
                <a:solidFill>
                  <a:srgbClr val="002060"/>
                </a:solidFill>
              </a:rPr>
              <a:t>pensioneve</a:t>
            </a:r>
            <a:r>
              <a:rPr lang="en-GB" sz="2400" dirty="0">
                <a:solidFill>
                  <a:srgbClr val="002060"/>
                </a:solidFill>
              </a:rPr>
              <a:t> </a:t>
            </a:r>
            <a:r>
              <a:rPr lang="en-GB" sz="2400" dirty="0" err="1">
                <a:solidFill>
                  <a:srgbClr val="002060"/>
                </a:solidFill>
              </a:rPr>
              <a:t>dhe</a:t>
            </a:r>
            <a:r>
              <a:rPr lang="en-GB" sz="2400" dirty="0">
                <a:solidFill>
                  <a:srgbClr val="002060"/>
                </a:solidFill>
              </a:rPr>
              <a:t> </a:t>
            </a:r>
            <a:r>
              <a:rPr lang="en-GB" sz="2400" dirty="0" err="1">
                <a:solidFill>
                  <a:srgbClr val="002060"/>
                </a:solidFill>
              </a:rPr>
              <a:t>luftë</a:t>
            </a:r>
            <a:r>
              <a:rPr lang="en-GB" sz="2400" dirty="0">
                <a:solidFill>
                  <a:srgbClr val="002060"/>
                </a:solidFill>
              </a:rPr>
              <a:t> </a:t>
            </a:r>
            <a:r>
              <a:rPr lang="en-GB" sz="2400" dirty="0" err="1">
                <a:solidFill>
                  <a:srgbClr val="002060"/>
                </a:solidFill>
              </a:rPr>
              <a:t>ndaj</a:t>
            </a:r>
            <a:r>
              <a:rPr lang="en-GB" sz="2400" dirty="0">
                <a:solidFill>
                  <a:srgbClr val="002060"/>
                </a:solidFill>
              </a:rPr>
              <a:t> </a:t>
            </a:r>
            <a:r>
              <a:rPr lang="en-GB" sz="2400" dirty="0" err="1">
                <a:solidFill>
                  <a:srgbClr val="002060"/>
                </a:solidFill>
              </a:rPr>
              <a:t>varfërisë</a:t>
            </a:r>
            <a:r>
              <a:rPr lang="en-GB" sz="2400" dirty="0">
                <a:solidFill>
                  <a:srgbClr val="002060"/>
                </a:solidFill>
              </a:rPr>
              <a:t> </a:t>
            </a:r>
            <a:r>
              <a:rPr lang="en-GB" sz="2400" dirty="0" err="1">
                <a:solidFill>
                  <a:srgbClr val="002060"/>
                </a:solidFill>
              </a:rPr>
              <a:t>ndërmjet</a:t>
            </a:r>
            <a:r>
              <a:rPr lang="en-GB" sz="2400" dirty="0">
                <a:solidFill>
                  <a:srgbClr val="002060"/>
                </a:solidFill>
              </a:rPr>
              <a:t> grave</a:t>
            </a:r>
          </a:p>
          <a:p>
            <a:pPr marL="114300" indent="-457200">
              <a:buFont typeface="+mj-lt"/>
              <a:buAutoNum type="arabicPeriod"/>
            </a:pPr>
            <a:r>
              <a:rPr lang="en-GB" sz="2400" dirty="0" err="1">
                <a:solidFill>
                  <a:srgbClr val="002060"/>
                </a:solidFill>
              </a:rPr>
              <a:t>Promovim</a:t>
            </a:r>
            <a:r>
              <a:rPr lang="en-GB" sz="2400" dirty="0">
                <a:solidFill>
                  <a:srgbClr val="002060"/>
                </a:solidFill>
              </a:rPr>
              <a:t> </a:t>
            </a:r>
            <a:r>
              <a:rPr lang="en-GB" sz="2400" dirty="0" err="1">
                <a:solidFill>
                  <a:srgbClr val="002060"/>
                </a:solidFill>
              </a:rPr>
              <a:t>i</a:t>
            </a:r>
            <a:r>
              <a:rPr lang="en-GB" sz="2400" dirty="0">
                <a:solidFill>
                  <a:srgbClr val="002060"/>
                </a:solidFill>
              </a:rPr>
              <a:t> </a:t>
            </a:r>
            <a:r>
              <a:rPr lang="en-GB" sz="2400" dirty="0" err="1">
                <a:solidFill>
                  <a:srgbClr val="002060"/>
                </a:solidFill>
              </a:rPr>
              <a:t>baraz</a:t>
            </a:r>
            <a:r>
              <a:rPr lang="en-GB" sz="2400" dirty="0" err="1"/>
              <a:t>isë</a:t>
            </a:r>
            <a:r>
              <a:rPr lang="en-GB" sz="2400" dirty="0"/>
              <a:t> </a:t>
            </a:r>
            <a:r>
              <a:rPr lang="en-GB" sz="2400" dirty="0" err="1"/>
              <a:t>ndërmjet</a:t>
            </a:r>
            <a:r>
              <a:rPr lang="en-GB" sz="2400" dirty="0"/>
              <a:t> grave </a:t>
            </a:r>
            <a:r>
              <a:rPr lang="en-GB" sz="2400" dirty="0" err="1"/>
              <a:t>dhe</a:t>
            </a:r>
            <a:r>
              <a:rPr lang="en-GB" sz="2400" dirty="0"/>
              <a:t> </a:t>
            </a:r>
            <a:r>
              <a:rPr lang="en-GB" sz="2400" dirty="0" err="1"/>
              <a:t>burrave</a:t>
            </a:r>
            <a:r>
              <a:rPr lang="en-GB" sz="2400" dirty="0"/>
              <a:t> </a:t>
            </a:r>
            <a:r>
              <a:rPr lang="en-GB" sz="2400" dirty="0" err="1"/>
              <a:t>në</a:t>
            </a:r>
            <a:r>
              <a:rPr lang="en-GB" sz="2400" dirty="0"/>
              <a:t> </a:t>
            </a:r>
            <a:r>
              <a:rPr lang="en-GB" sz="2400" dirty="0" err="1"/>
              <a:t>vendim-marrje</a:t>
            </a:r>
            <a:endParaRPr lang="en-GB" sz="2400" dirty="0"/>
          </a:p>
          <a:p>
            <a:pPr marL="114300" indent="-457200">
              <a:buFont typeface="+mj-lt"/>
              <a:buAutoNum type="arabicPeriod"/>
            </a:pPr>
            <a:r>
              <a:rPr lang="en-GB" sz="2400" dirty="0" err="1"/>
              <a:t>Luftë</a:t>
            </a:r>
            <a:r>
              <a:rPr lang="en-GB" sz="2400" dirty="0"/>
              <a:t> </a:t>
            </a:r>
            <a:r>
              <a:rPr lang="en-GB" sz="2400" dirty="0" err="1"/>
              <a:t>ndaj</a:t>
            </a:r>
            <a:r>
              <a:rPr lang="en-GB" sz="2400" dirty="0"/>
              <a:t> </a:t>
            </a:r>
            <a:r>
              <a:rPr lang="en-GB" sz="2400" dirty="0" err="1"/>
              <a:t>dhunës</a:t>
            </a:r>
            <a:r>
              <a:rPr lang="en-GB" sz="2400" dirty="0"/>
              <a:t> </a:t>
            </a:r>
            <a:r>
              <a:rPr lang="en-GB" sz="2400" dirty="0" err="1"/>
              <a:t>bazuar</a:t>
            </a:r>
            <a:r>
              <a:rPr lang="en-GB" sz="2400" dirty="0"/>
              <a:t> </a:t>
            </a:r>
            <a:r>
              <a:rPr lang="en-GB" sz="2400" dirty="0" err="1"/>
              <a:t>në</a:t>
            </a:r>
            <a:r>
              <a:rPr lang="en-GB" sz="2400" dirty="0"/>
              <a:t> </a:t>
            </a:r>
            <a:r>
              <a:rPr lang="en-GB" sz="2400" dirty="0" err="1"/>
              <a:t>gjini</a:t>
            </a:r>
            <a:endParaRPr lang="en-GB" sz="2400" dirty="0"/>
          </a:p>
          <a:p>
            <a:pPr marL="114300" indent="-457200">
              <a:buFont typeface="+mj-lt"/>
              <a:buAutoNum type="arabicPeriod"/>
            </a:pPr>
            <a:r>
              <a:rPr lang="en-GB" sz="2400" dirty="0" err="1"/>
              <a:t>Promovimi</a:t>
            </a:r>
            <a:r>
              <a:rPr lang="en-GB" sz="2400" dirty="0"/>
              <a:t> </a:t>
            </a:r>
            <a:r>
              <a:rPr lang="en-GB" sz="2400" dirty="0" err="1"/>
              <a:t>i</a:t>
            </a:r>
            <a:r>
              <a:rPr lang="en-GB" sz="2400" dirty="0"/>
              <a:t> </a:t>
            </a:r>
            <a:r>
              <a:rPr lang="en-GB" sz="2400" dirty="0" err="1"/>
              <a:t>barazisë</a:t>
            </a:r>
            <a:r>
              <a:rPr lang="en-GB" sz="2400" dirty="0"/>
              <a:t> </a:t>
            </a:r>
            <a:r>
              <a:rPr lang="en-GB" sz="2400" dirty="0" err="1"/>
              <a:t>gjinore</a:t>
            </a:r>
            <a:r>
              <a:rPr lang="en-GB" sz="2400" dirty="0"/>
              <a:t> </a:t>
            </a:r>
            <a:r>
              <a:rPr lang="en-GB" sz="2400" dirty="0" err="1"/>
              <a:t>dhe</a:t>
            </a:r>
            <a:r>
              <a:rPr lang="en-GB" sz="2400" dirty="0"/>
              <a:t> </a:t>
            </a:r>
            <a:r>
              <a:rPr lang="en-GB" sz="2400" dirty="0" err="1"/>
              <a:t>të</a:t>
            </a:r>
            <a:r>
              <a:rPr lang="en-GB" sz="2400" dirty="0"/>
              <a:t> </a:t>
            </a:r>
            <a:r>
              <a:rPr lang="en-GB" sz="2400" dirty="0" err="1"/>
              <a:t>drejtave</a:t>
            </a:r>
            <a:r>
              <a:rPr lang="en-GB" sz="2400" dirty="0"/>
              <a:t> </a:t>
            </a:r>
            <a:r>
              <a:rPr lang="en-GB" sz="2400" dirty="0" err="1"/>
              <a:t>të</a:t>
            </a:r>
            <a:r>
              <a:rPr lang="en-GB" sz="2400" dirty="0"/>
              <a:t> grave </a:t>
            </a:r>
            <a:r>
              <a:rPr lang="en-GB" sz="2400" dirty="0" err="1"/>
              <a:t>në</a:t>
            </a:r>
            <a:r>
              <a:rPr lang="en-GB" sz="2400" dirty="0"/>
              <a:t> </a:t>
            </a:r>
            <a:r>
              <a:rPr lang="en-GB" sz="2400" dirty="0" err="1"/>
              <a:t>të</a:t>
            </a:r>
            <a:r>
              <a:rPr lang="en-GB" sz="2400" dirty="0"/>
              <a:t> </a:t>
            </a:r>
            <a:r>
              <a:rPr lang="en-GB" sz="2400" dirty="0" err="1"/>
              <a:t>gjithë</a:t>
            </a:r>
            <a:r>
              <a:rPr lang="en-GB" sz="2400" dirty="0"/>
              <a:t> </a:t>
            </a:r>
            <a:r>
              <a:rPr lang="en-GB" sz="2400" dirty="0" err="1"/>
              <a:t>botën</a:t>
            </a:r>
            <a:endParaRPr lang="en-GB" sz="2400" dirty="0"/>
          </a:p>
        </p:txBody>
      </p:sp>
    </p:spTree>
    <p:extLst>
      <p:ext uri="{BB962C8B-B14F-4D97-AF65-F5344CB8AC3E}">
        <p14:creationId xmlns:p14="http://schemas.microsoft.com/office/powerpoint/2010/main" val="217783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PLANI I VEPRIMIT GJINOR</a:t>
            </a:r>
            <a:br>
              <a:rPr lang="en-GB" b="1" dirty="0"/>
            </a:br>
            <a:r>
              <a:rPr lang="en-GB" b="1" dirty="0"/>
              <a:t>( 2016- 2020)</a:t>
            </a:r>
          </a:p>
        </p:txBody>
      </p:sp>
      <p:sp>
        <p:nvSpPr>
          <p:cNvPr id="3" name="Content Placeholder 2"/>
          <p:cNvSpPr>
            <a:spLocks noGrp="1"/>
          </p:cNvSpPr>
          <p:nvPr>
            <p:ph idx="1"/>
          </p:nvPr>
        </p:nvSpPr>
        <p:spPr>
          <a:xfrm>
            <a:off x="677119" y="1310310"/>
            <a:ext cx="7718425" cy="4916870"/>
          </a:xfrm>
        </p:spPr>
        <p:txBody>
          <a:bodyPr/>
          <a:lstStyle/>
          <a:p>
            <a:pPr algn="just"/>
            <a:r>
              <a:rPr lang="en-GB" dirty="0"/>
              <a:t>	</a:t>
            </a:r>
            <a:r>
              <a:rPr lang="en-GB" b="1" dirty="0" err="1"/>
              <a:t>Plani</a:t>
            </a:r>
            <a:r>
              <a:rPr lang="en-GB" b="1" dirty="0"/>
              <a:t> </a:t>
            </a:r>
            <a:r>
              <a:rPr lang="en-GB" b="1" dirty="0" err="1"/>
              <a:t>ll</a:t>
            </a:r>
            <a:r>
              <a:rPr lang="en-GB" b="1" dirty="0"/>
              <a:t> </a:t>
            </a:r>
            <a:r>
              <a:rPr lang="en-GB" b="1" dirty="0" err="1"/>
              <a:t>i</a:t>
            </a:r>
            <a:r>
              <a:rPr lang="en-GB" b="1" dirty="0"/>
              <a:t> </a:t>
            </a:r>
            <a:r>
              <a:rPr lang="en-GB" b="1" dirty="0" err="1"/>
              <a:t>Veprimit</a:t>
            </a:r>
            <a:r>
              <a:rPr lang="en-GB" b="1" dirty="0"/>
              <a:t> </a:t>
            </a:r>
            <a:r>
              <a:rPr lang="en-GB" b="1" dirty="0" err="1"/>
              <a:t>Gjinor</a:t>
            </a:r>
            <a:r>
              <a:rPr lang="en-GB" b="1" dirty="0"/>
              <a:t> </a:t>
            </a:r>
            <a:r>
              <a:rPr lang="en-GB" dirty="0" err="1"/>
              <a:t>për</a:t>
            </a:r>
            <a:r>
              <a:rPr lang="en-GB" dirty="0"/>
              <a:t> </a:t>
            </a:r>
            <a:r>
              <a:rPr lang="en-GB" dirty="0" err="1"/>
              <a:t>periudhën</a:t>
            </a:r>
            <a:r>
              <a:rPr lang="en-GB" dirty="0"/>
              <a:t> </a:t>
            </a:r>
            <a:r>
              <a:rPr lang="en-GB" b="1" dirty="0"/>
              <a:t>2016-2020,</a:t>
            </a:r>
            <a:r>
              <a:rPr lang="en-GB" dirty="0"/>
              <a:t> </a:t>
            </a:r>
            <a:r>
              <a:rPr lang="en-GB" dirty="0" err="1"/>
              <a:t>thekson</a:t>
            </a:r>
            <a:r>
              <a:rPr lang="en-GB" dirty="0"/>
              <a:t> </a:t>
            </a:r>
            <a:r>
              <a:rPr lang="en-GB" dirty="0" err="1"/>
              <a:t>nevojën</a:t>
            </a:r>
            <a:r>
              <a:rPr lang="en-GB" dirty="0"/>
              <a:t> </a:t>
            </a:r>
            <a:r>
              <a:rPr lang="en-GB" dirty="0" err="1"/>
              <a:t>për</a:t>
            </a:r>
            <a:r>
              <a:rPr lang="en-GB" dirty="0"/>
              <a:t> </a:t>
            </a:r>
            <a:r>
              <a:rPr lang="en-GB" dirty="0" err="1"/>
              <a:t>realizimin</a:t>
            </a:r>
            <a:r>
              <a:rPr lang="en-GB" dirty="0"/>
              <a:t> e </a:t>
            </a:r>
            <a:r>
              <a:rPr lang="en-GB" dirty="0" err="1"/>
              <a:t>plotë</a:t>
            </a:r>
            <a:r>
              <a:rPr lang="en-GB" dirty="0"/>
              <a:t> </a:t>
            </a:r>
            <a:r>
              <a:rPr lang="en-GB" dirty="0" err="1"/>
              <a:t>të</a:t>
            </a:r>
            <a:r>
              <a:rPr lang="en-GB" dirty="0"/>
              <a:t> grave </a:t>
            </a:r>
            <a:r>
              <a:rPr lang="en-GB" dirty="0" err="1"/>
              <a:t>dhe</a:t>
            </a:r>
            <a:r>
              <a:rPr lang="en-GB" dirty="0"/>
              <a:t> </a:t>
            </a:r>
            <a:r>
              <a:rPr lang="en-GB" dirty="0" err="1"/>
              <a:t>vajzave</a:t>
            </a:r>
            <a:r>
              <a:rPr lang="en-GB" dirty="0"/>
              <a:t>, </a:t>
            </a:r>
            <a:r>
              <a:rPr lang="en-GB" dirty="0" err="1"/>
              <a:t>gëzimin</a:t>
            </a:r>
            <a:r>
              <a:rPr lang="en-GB" dirty="0"/>
              <a:t> e </a:t>
            </a:r>
            <a:r>
              <a:rPr lang="en-GB" dirty="0" err="1"/>
              <a:t>plotë</a:t>
            </a:r>
            <a:r>
              <a:rPr lang="en-GB" dirty="0"/>
              <a:t> </a:t>
            </a:r>
            <a:r>
              <a:rPr lang="en-GB" dirty="0" err="1"/>
              <a:t>dhe</a:t>
            </a:r>
            <a:r>
              <a:rPr lang="en-GB" dirty="0"/>
              <a:t> </a:t>
            </a:r>
            <a:r>
              <a:rPr lang="en-GB" dirty="0" err="1"/>
              <a:t>të</a:t>
            </a:r>
            <a:r>
              <a:rPr lang="en-GB" dirty="0"/>
              <a:t> </a:t>
            </a:r>
            <a:r>
              <a:rPr lang="en-GB" dirty="0" err="1"/>
              <a:t>barabartë</a:t>
            </a:r>
            <a:r>
              <a:rPr lang="en-GB" dirty="0"/>
              <a:t> e </a:t>
            </a:r>
            <a:r>
              <a:rPr lang="en-GB" dirty="0" err="1"/>
              <a:t>të</a:t>
            </a:r>
            <a:r>
              <a:rPr lang="en-GB" dirty="0"/>
              <a:t> </a:t>
            </a:r>
            <a:r>
              <a:rPr lang="en-GB" dirty="0" err="1"/>
              <a:t>gjitha</a:t>
            </a:r>
            <a:r>
              <a:rPr lang="en-GB" dirty="0"/>
              <a:t> </a:t>
            </a:r>
            <a:r>
              <a:rPr lang="en-GB" dirty="0" err="1"/>
              <a:t>të</a:t>
            </a:r>
            <a:r>
              <a:rPr lang="en-GB" dirty="0"/>
              <a:t> </a:t>
            </a:r>
            <a:r>
              <a:rPr lang="en-GB" dirty="0" err="1"/>
              <a:t>drejtave</a:t>
            </a:r>
            <a:r>
              <a:rPr lang="en-GB" dirty="0"/>
              <a:t> </a:t>
            </a:r>
            <a:r>
              <a:rPr lang="en-GB" dirty="0" err="1"/>
              <a:t>të</a:t>
            </a:r>
            <a:r>
              <a:rPr lang="en-GB" dirty="0"/>
              <a:t> </a:t>
            </a:r>
            <a:r>
              <a:rPr lang="en-GB" dirty="0" err="1"/>
              <a:t>njeriut</a:t>
            </a:r>
            <a:r>
              <a:rPr lang="en-GB" dirty="0"/>
              <a:t> </a:t>
            </a:r>
            <a:r>
              <a:rPr lang="en-GB" dirty="0" err="1"/>
              <a:t>dhe</a:t>
            </a:r>
            <a:r>
              <a:rPr lang="en-GB" dirty="0"/>
              <a:t> </a:t>
            </a:r>
            <a:r>
              <a:rPr lang="en-GB" dirty="0" err="1"/>
              <a:t>të</a:t>
            </a:r>
            <a:r>
              <a:rPr lang="en-GB" dirty="0"/>
              <a:t> </a:t>
            </a:r>
            <a:r>
              <a:rPr lang="en-GB" dirty="0" err="1"/>
              <a:t>lirive</a:t>
            </a:r>
            <a:r>
              <a:rPr lang="en-GB" dirty="0"/>
              <a:t> </a:t>
            </a:r>
            <a:r>
              <a:rPr lang="en-GB" dirty="0" err="1"/>
              <a:t>themelore</a:t>
            </a:r>
            <a:r>
              <a:rPr lang="en-GB" dirty="0"/>
              <a:t> </a:t>
            </a:r>
            <a:r>
              <a:rPr lang="en-GB" dirty="0" err="1"/>
              <a:t>dhe</a:t>
            </a:r>
            <a:r>
              <a:rPr lang="en-GB" dirty="0"/>
              <a:t> </a:t>
            </a:r>
            <a:r>
              <a:rPr lang="en-GB" dirty="0" err="1"/>
              <a:t>arritja</a:t>
            </a:r>
            <a:r>
              <a:rPr lang="en-GB" dirty="0"/>
              <a:t> e </a:t>
            </a:r>
            <a:r>
              <a:rPr lang="en-GB" dirty="0" err="1"/>
              <a:t>barazisë</a:t>
            </a:r>
            <a:r>
              <a:rPr lang="en-GB" dirty="0"/>
              <a:t> </a:t>
            </a:r>
            <a:r>
              <a:rPr lang="en-GB" dirty="0" err="1"/>
              <a:t>gjinore</a:t>
            </a:r>
            <a:r>
              <a:rPr lang="en-GB" dirty="0"/>
              <a:t> </a:t>
            </a:r>
            <a:r>
              <a:rPr lang="en-GB" dirty="0" err="1"/>
              <a:t>dhe</a:t>
            </a:r>
            <a:r>
              <a:rPr lang="en-GB" dirty="0"/>
              <a:t> </a:t>
            </a:r>
            <a:r>
              <a:rPr lang="en-GB" dirty="0" err="1"/>
              <a:t>fuqizimi</a:t>
            </a:r>
            <a:r>
              <a:rPr lang="en-GB" dirty="0"/>
              <a:t> </a:t>
            </a:r>
            <a:r>
              <a:rPr lang="en-GB" dirty="0" err="1"/>
              <a:t>i</a:t>
            </a:r>
            <a:r>
              <a:rPr lang="en-GB" dirty="0"/>
              <a:t> grave </a:t>
            </a:r>
            <a:r>
              <a:rPr lang="en-GB" dirty="0" err="1"/>
              <a:t>dhe</a:t>
            </a:r>
            <a:r>
              <a:rPr lang="en-GB" dirty="0"/>
              <a:t> </a:t>
            </a:r>
            <a:r>
              <a:rPr lang="en-GB" dirty="0" err="1"/>
              <a:t>vajzave</a:t>
            </a:r>
            <a:r>
              <a:rPr lang="en-GB" dirty="0"/>
              <a:t>.</a:t>
            </a:r>
          </a:p>
          <a:p>
            <a:endParaRPr lang="en-GB" dirty="0"/>
          </a:p>
          <a:p>
            <a:r>
              <a:rPr lang="en-GB" dirty="0"/>
              <a:t>	</a:t>
            </a:r>
            <a:r>
              <a:rPr lang="en-GB" dirty="0" err="1"/>
              <a:t>Lidhur</a:t>
            </a:r>
            <a:r>
              <a:rPr lang="en-GB" dirty="0"/>
              <a:t> </a:t>
            </a:r>
            <a:r>
              <a:rPr lang="en-GB" dirty="0" err="1"/>
              <a:t>ngushtë</a:t>
            </a:r>
            <a:r>
              <a:rPr lang="en-GB" dirty="0"/>
              <a:t> me </a:t>
            </a:r>
            <a:r>
              <a:rPr lang="en-GB" dirty="0" err="1"/>
              <a:t>Qëllimet</a:t>
            </a:r>
            <a:r>
              <a:rPr lang="en-GB" dirty="0"/>
              <a:t> e </a:t>
            </a:r>
            <a:r>
              <a:rPr lang="en-GB" dirty="0" err="1"/>
              <a:t>Zhvillimit</a:t>
            </a:r>
            <a:r>
              <a:rPr lang="en-GB" dirty="0"/>
              <a:t> </a:t>
            </a:r>
            <a:r>
              <a:rPr lang="en-GB" dirty="0" err="1"/>
              <a:t>të</a:t>
            </a:r>
            <a:r>
              <a:rPr lang="en-GB" dirty="0"/>
              <a:t> </a:t>
            </a:r>
            <a:r>
              <a:rPr lang="en-GB" dirty="0" err="1"/>
              <a:t>Qëndrueshëm</a:t>
            </a:r>
            <a:r>
              <a:rPr lang="en-GB" dirty="0"/>
              <a:t> (SDG 5) </a:t>
            </a:r>
          </a:p>
        </p:txBody>
      </p:sp>
    </p:spTree>
    <p:extLst>
      <p:ext uri="{BB962C8B-B14F-4D97-AF65-F5344CB8AC3E}">
        <p14:creationId xmlns:p14="http://schemas.microsoft.com/office/powerpoint/2010/main" val="263318738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6" name="Rectangle 6"/>
          <p:cNvSpPr>
            <a:spLocks noChangeArrowheads="1"/>
          </p:cNvSpPr>
          <p:nvPr/>
        </p:nvSpPr>
        <p:spPr bwMode="auto">
          <a:xfrm>
            <a:off x="0" y="1651000"/>
            <a:ext cx="9144000" cy="4359275"/>
          </a:xfrm>
          <a:prstGeom prst="rect">
            <a:avLst/>
          </a:prstGeom>
          <a:solidFill>
            <a:srgbClr val="003C68"/>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55A5"/>
              </a:solidFill>
            </a:endParaRPr>
          </a:p>
        </p:txBody>
      </p:sp>
      <p:sp>
        <p:nvSpPr>
          <p:cNvPr id="168963" name="Rectangle 3"/>
          <p:cNvSpPr>
            <a:spLocks noGrp="1" noChangeArrowheads="1"/>
          </p:cNvSpPr>
          <p:nvPr>
            <p:ph type="body" idx="1"/>
          </p:nvPr>
        </p:nvSpPr>
        <p:spPr>
          <a:xfrm>
            <a:off x="55563" y="1725613"/>
            <a:ext cx="8983662" cy="4706937"/>
          </a:xfrm>
        </p:spPr>
        <p:txBody>
          <a:bodyPr/>
          <a:lstStyle/>
          <a:p>
            <a:pPr marL="0" indent="0"/>
            <a:endParaRPr lang="en-GB" altLang="en-US" sz="3600" b="1" kern="1200" dirty="0">
              <a:solidFill>
                <a:schemeClr val="bg1"/>
              </a:solidFill>
              <a:latin typeface="Arial" charset="0"/>
            </a:endParaRPr>
          </a:p>
          <a:p>
            <a:endParaRPr lang="en-GB" altLang="en-US" sz="1800" b="1" kern="1200" dirty="0">
              <a:solidFill>
                <a:schemeClr val="bg1"/>
              </a:solidFill>
              <a:latin typeface="Arial" charset="0"/>
            </a:endParaRPr>
          </a:p>
          <a:p>
            <a:r>
              <a:rPr lang="en-GB" altLang="en-US" sz="1800" b="1" kern="1200" dirty="0">
                <a:solidFill>
                  <a:schemeClr val="bg1"/>
                </a:solidFill>
                <a:latin typeface="Arial" charset="0"/>
              </a:rPr>
              <a:t>1- </a:t>
            </a:r>
            <a:r>
              <a:rPr lang="en-GB" altLang="en-US" sz="1800" b="1" kern="1200" dirty="0" err="1">
                <a:solidFill>
                  <a:schemeClr val="bg1"/>
                </a:solidFill>
                <a:latin typeface="Arial" charset="0"/>
              </a:rPr>
              <a:t>Sigurimi</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i</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integritetit</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fizik</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dhe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psikologjik</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të</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vajzave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dhe</a:t>
            </a:r>
            <a:r>
              <a:rPr lang="en-GB" altLang="en-US" sz="1800" b="1" kern="1200" dirty="0">
                <a:solidFill>
                  <a:schemeClr val="bg1"/>
                </a:solidFill>
                <a:latin typeface="Arial" charset="0"/>
              </a:rPr>
              <a:t> grave</a:t>
            </a:r>
            <a:endParaRPr lang="en-US" altLang="en-US" sz="1800" b="1" kern="1200" dirty="0">
              <a:solidFill>
                <a:schemeClr val="bg1"/>
              </a:solidFill>
              <a:latin typeface="Arial" charset="0"/>
            </a:endParaRPr>
          </a:p>
          <a:p>
            <a:r>
              <a:rPr lang="en-GB" altLang="en-US" sz="1800" b="1" kern="1200" dirty="0">
                <a:solidFill>
                  <a:schemeClr val="bg1"/>
                </a:solidFill>
                <a:latin typeface="Arial" charset="0"/>
              </a:rPr>
              <a:t>2- </a:t>
            </a:r>
            <a:r>
              <a:rPr lang="en-GB" altLang="en-US" sz="1800" b="1" kern="1200" dirty="0" err="1">
                <a:solidFill>
                  <a:schemeClr val="bg1"/>
                </a:solidFill>
                <a:latin typeface="Arial" charset="0"/>
              </a:rPr>
              <a:t>Promovimi</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i</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të</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drejtave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ekonomike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dhe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sociale</a:t>
            </a:r>
            <a:r>
              <a:rPr lang="en-GB" altLang="en-US" sz="1800" b="1" kern="1200" dirty="0">
                <a:solidFill>
                  <a:schemeClr val="bg1"/>
                </a:solidFill>
                <a:latin typeface="Arial" charset="0"/>
              </a:rPr>
              <a:t> / </a:t>
            </a:r>
            <a:r>
              <a:rPr lang="en-GB" altLang="en-US" sz="1800" b="1" kern="1200" dirty="0" err="1">
                <a:solidFill>
                  <a:schemeClr val="bg1"/>
                </a:solidFill>
                <a:latin typeface="Arial" charset="0"/>
              </a:rPr>
              <a:t>fuqizimit</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të</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vajzave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dhe</a:t>
            </a:r>
            <a:r>
              <a:rPr lang="en-GB" altLang="en-US" sz="1800" b="1" kern="1200" dirty="0">
                <a:solidFill>
                  <a:schemeClr val="bg1"/>
                </a:solidFill>
                <a:latin typeface="Arial" charset="0"/>
              </a:rPr>
              <a:t> grave</a:t>
            </a:r>
            <a:endParaRPr lang="en-US" altLang="en-US" sz="1800" b="1" kern="1200" dirty="0">
              <a:solidFill>
                <a:schemeClr val="bg1"/>
              </a:solidFill>
              <a:latin typeface="Arial" charset="0"/>
            </a:endParaRPr>
          </a:p>
          <a:p>
            <a:r>
              <a:rPr lang="en-GB" altLang="en-US" sz="1800" b="1" kern="1200" dirty="0">
                <a:solidFill>
                  <a:schemeClr val="bg1"/>
                </a:solidFill>
                <a:latin typeface="Arial" charset="0"/>
              </a:rPr>
              <a:t>3- </a:t>
            </a:r>
            <a:r>
              <a:rPr lang="en-GB" altLang="en-US" sz="1800" b="1" kern="1200" dirty="0" err="1">
                <a:solidFill>
                  <a:schemeClr val="bg1"/>
                </a:solidFill>
                <a:latin typeface="Arial" charset="0"/>
              </a:rPr>
              <a:t>Forcimi</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i</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zërit</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dhe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pjesëmarrjes</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së</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vajzave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dhe</a:t>
            </a:r>
            <a:r>
              <a:rPr lang="en-GB" altLang="en-US" sz="1800" b="1" kern="1200" dirty="0">
                <a:solidFill>
                  <a:schemeClr val="bg1"/>
                </a:solidFill>
                <a:latin typeface="Arial" charset="0"/>
              </a:rPr>
              <a:t> grave. </a:t>
            </a:r>
          </a:p>
          <a:p>
            <a:r>
              <a:rPr lang="en-GB" altLang="en-US" sz="1800" b="1" kern="1200" dirty="0">
                <a:solidFill>
                  <a:schemeClr val="bg1"/>
                </a:solidFill>
                <a:latin typeface="Arial" charset="0"/>
              </a:rPr>
              <a:t>4</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Ndryshimi</a:t>
            </a:r>
            <a:r>
              <a:rPr lang="en-US" altLang="en-US" sz="1800" b="1" kern="1200" dirty="0">
                <a:solidFill>
                  <a:schemeClr val="bg1"/>
                </a:solidFill>
                <a:latin typeface="Arial" charset="0"/>
              </a:rPr>
              <a:t> I </a:t>
            </a:r>
            <a:r>
              <a:rPr lang="en-US" altLang="en-US" sz="1800" b="1" kern="1200" dirty="0" err="1">
                <a:solidFill>
                  <a:schemeClr val="bg1"/>
                </a:solidFill>
                <a:latin typeface="Arial" charset="0"/>
              </a:rPr>
              <a:t>shërbimeve</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të</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Komisionit</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dhe</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të</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kulturës</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institucionale</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të</a:t>
            </a:r>
            <a:r>
              <a:rPr lang="en-US" altLang="en-US" sz="1800" b="1" kern="1200" dirty="0">
                <a:solidFill>
                  <a:schemeClr val="bg1"/>
                </a:solidFill>
                <a:latin typeface="Arial" charset="0"/>
              </a:rPr>
              <a:t> EEAS </a:t>
            </a:r>
            <a:r>
              <a:rPr lang="en-US" altLang="en-US" sz="1800" b="1" kern="1200" dirty="0" err="1">
                <a:solidFill>
                  <a:schemeClr val="bg1"/>
                </a:solidFill>
                <a:latin typeface="Arial" charset="0"/>
              </a:rPr>
              <a:t>për</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një</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shpërndarje</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më</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efektive</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mbi</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angazhimet</a:t>
            </a:r>
            <a:r>
              <a:rPr lang="en-US" altLang="en-US" sz="1800" b="1" kern="1200" dirty="0">
                <a:solidFill>
                  <a:schemeClr val="bg1"/>
                </a:solidFill>
                <a:latin typeface="Arial" charset="0"/>
              </a:rPr>
              <a:t> e BE </a:t>
            </a:r>
            <a:r>
              <a:rPr lang="en-US" altLang="en-US" sz="1800" b="1" kern="1200" dirty="0" err="1">
                <a:solidFill>
                  <a:schemeClr val="bg1"/>
                </a:solidFill>
                <a:latin typeface="Arial" charset="0"/>
              </a:rPr>
              <a:t>në</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barazinë</a:t>
            </a:r>
            <a:r>
              <a:rPr lang="en-US" altLang="en-US" sz="1800" b="1" kern="1200" dirty="0">
                <a:solidFill>
                  <a:schemeClr val="bg1"/>
                </a:solidFill>
                <a:latin typeface="Arial" charset="0"/>
              </a:rPr>
              <a:t> </a:t>
            </a:r>
            <a:r>
              <a:rPr lang="en-US" altLang="en-US" sz="1800" b="1" kern="1200" dirty="0" err="1">
                <a:solidFill>
                  <a:schemeClr val="bg1"/>
                </a:solidFill>
                <a:latin typeface="Arial" charset="0"/>
              </a:rPr>
              <a:t>gjinore</a:t>
            </a:r>
            <a:endParaRPr lang="en-GB" altLang="en-US" sz="1800" b="1" kern="1200" dirty="0">
              <a:solidFill>
                <a:schemeClr val="bg1"/>
              </a:solidFill>
              <a:latin typeface="Arial" charset="0"/>
            </a:endParaRPr>
          </a:p>
          <a:p>
            <a:endParaRPr lang="en-GB" altLang="en-US" sz="1400" b="1" kern="1200" dirty="0">
              <a:solidFill>
                <a:schemeClr val="bg1"/>
              </a:solidFill>
              <a:latin typeface="Arial" charset="0"/>
            </a:endParaRPr>
          </a:p>
          <a:p>
            <a:r>
              <a:rPr lang="en-GB" altLang="en-US" sz="1800" b="1" kern="1200" dirty="0" err="1">
                <a:solidFill>
                  <a:schemeClr val="bg1"/>
                </a:solidFill>
                <a:latin typeface="Arial" charset="0"/>
              </a:rPr>
              <a:t>Zbatimi</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i</a:t>
            </a:r>
            <a:r>
              <a:rPr lang="en-GB" altLang="en-US" sz="1800" b="1" kern="1200" dirty="0">
                <a:solidFill>
                  <a:schemeClr val="bg1"/>
                </a:solidFill>
                <a:latin typeface="Arial" charset="0"/>
              </a:rPr>
              <a:t> GAP 2 </a:t>
            </a:r>
            <a:r>
              <a:rPr lang="en-GB" altLang="en-US" sz="1800" b="1" kern="1200" dirty="0" err="1">
                <a:solidFill>
                  <a:schemeClr val="bg1"/>
                </a:solidFill>
                <a:latin typeface="Arial" charset="0"/>
              </a:rPr>
              <a:t>është</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një</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detyrim</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për</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Komisionin</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Europian</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dhe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shtetet</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anëtare</a:t>
            </a:r>
            <a:r>
              <a:rPr lang="en-GB" altLang="en-US" sz="1800" b="1" kern="1200" dirty="0">
                <a:solidFill>
                  <a:schemeClr val="bg1"/>
                </a:solidFill>
                <a:latin typeface="Arial" charset="0"/>
              </a:rPr>
              <a:t> </a:t>
            </a:r>
            <a:r>
              <a:rPr lang="en-GB" altLang="en-US" sz="1800" b="1" kern="1200" dirty="0" err="1">
                <a:solidFill>
                  <a:schemeClr val="bg1"/>
                </a:solidFill>
                <a:latin typeface="Arial" charset="0"/>
              </a:rPr>
              <a:t>të</a:t>
            </a:r>
            <a:r>
              <a:rPr lang="en-GB" altLang="en-US" sz="1800" b="1" kern="1200" dirty="0">
                <a:solidFill>
                  <a:schemeClr val="bg1"/>
                </a:solidFill>
                <a:latin typeface="Arial" charset="0"/>
              </a:rPr>
              <a:t> BE</a:t>
            </a:r>
          </a:p>
          <a:p>
            <a:endParaRPr lang="en-US" altLang="en-US" sz="1800" b="1" kern="1200" dirty="0">
              <a:solidFill>
                <a:schemeClr val="bg1"/>
              </a:solidFill>
              <a:latin typeface="Arial" charset="0"/>
            </a:endParaRPr>
          </a:p>
          <a:p>
            <a:r>
              <a:rPr lang="en-GB" sz="1800" b="1" kern="1200" dirty="0" err="1">
                <a:solidFill>
                  <a:schemeClr val="bg1"/>
                </a:solidFill>
                <a:latin typeface="Arial" charset="0"/>
              </a:rPr>
              <a:t>Cdo</a:t>
            </a:r>
            <a:r>
              <a:rPr lang="en-GB" sz="1800" b="1" kern="1200" dirty="0">
                <a:solidFill>
                  <a:schemeClr val="bg1"/>
                </a:solidFill>
                <a:latin typeface="Arial" charset="0"/>
              </a:rPr>
              <a:t> </a:t>
            </a:r>
            <a:r>
              <a:rPr lang="en-GB" sz="1800" b="1" kern="1200" dirty="0" err="1">
                <a:solidFill>
                  <a:schemeClr val="bg1"/>
                </a:solidFill>
                <a:latin typeface="Arial" charset="0"/>
              </a:rPr>
              <a:t>projekt</a:t>
            </a:r>
            <a:r>
              <a:rPr lang="en-GB" sz="1800" b="1" kern="1200" dirty="0">
                <a:solidFill>
                  <a:schemeClr val="bg1"/>
                </a:solidFill>
                <a:latin typeface="Arial" charset="0"/>
              </a:rPr>
              <a:t> </a:t>
            </a:r>
            <a:r>
              <a:rPr lang="en-GB" sz="1800" b="1" kern="1200" dirty="0" err="1">
                <a:solidFill>
                  <a:schemeClr val="bg1"/>
                </a:solidFill>
                <a:latin typeface="Arial" charset="0"/>
              </a:rPr>
              <a:t>i</a:t>
            </a:r>
            <a:r>
              <a:rPr lang="en-GB" sz="1800" b="1" kern="1200" dirty="0">
                <a:solidFill>
                  <a:schemeClr val="bg1"/>
                </a:solidFill>
                <a:latin typeface="Arial" charset="0"/>
              </a:rPr>
              <a:t> </a:t>
            </a:r>
            <a:r>
              <a:rPr lang="en-GB" sz="1800" b="1" kern="1200" dirty="0" err="1">
                <a:solidFill>
                  <a:schemeClr val="bg1"/>
                </a:solidFill>
                <a:latin typeface="Arial" charset="0"/>
              </a:rPr>
              <a:t>ri</a:t>
            </a:r>
            <a:r>
              <a:rPr lang="en-GB" sz="1800" b="1" kern="1200" dirty="0">
                <a:solidFill>
                  <a:schemeClr val="bg1"/>
                </a:solidFill>
                <a:latin typeface="Arial" charset="0"/>
              </a:rPr>
              <a:t> </a:t>
            </a:r>
            <a:r>
              <a:rPr lang="en-GB" sz="1800" b="1" kern="1200" dirty="0" err="1">
                <a:solidFill>
                  <a:schemeClr val="bg1"/>
                </a:solidFill>
                <a:latin typeface="Arial" charset="0"/>
              </a:rPr>
              <a:t>i</a:t>
            </a:r>
            <a:r>
              <a:rPr lang="en-GB" sz="1800" b="1" kern="1200" dirty="0">
                <a:solidFill>
                  <a:schemeClr val="bg1"/>
                </a:solidFill>
                <a:latin typeface="Arial" charset="0"/>
              </a:rPr>
              <a:t> </a:t>
            </a:r>
            <a:r>
              <a:rPr lang="en-GB" sz="1800" b="1" kern="1200" dirty="0" err="1">
                <a:solidFill>
                  <a:schemeClr val="bg1"/>
                </a:solidFill>
                <a:latin typeface="Arial" charset="0"/>
              </a:rPr>
              <a:t>financuar</a:t>
            </a:r>
            <a:r>
              <a:rPr lang="en-GB" sz="1800" b="1" kern="1200" dirty="0">
                <a:solidFill>
                  <a:schemeClr val="bg1"/>
                </a:solidFill>
                <a:latin typeface="Arial" charset="0"/>
              </a:rPr>
              <a:t> </a:t>
            </a:r>
            <a:r>
              <a:rPr lang="en-GB" sz="1800" b="1" kern="1200" dirty="0" err="1">
                <a:solidFill>
                  <a:schemeClr val="bg1"/>
                </a:solidFill>
                <a:latin typeface="Arial" charset="0"/>
              </a:rPr>
              <a:t>nga</a:t>
            </a:r>
            <a:r>
              <a:rPr lang="en-GB" sz="1800" b="1" kern="1200" dirty="0">
                <a:solidFill>
                  <a:schemeClr val="bg1"/>
                </a:solidFill>
                <a:latin typeface="Arial" charset="0"/>
              </a:rPr>
              <a:t> BE </a:t>
            </a:r>
            <a:r>
              <a:rPr lang="en-GB" sz="1800" b="1" kern="1200" dirty="0" err="1">
                <a:solidFill>
                  <a:schemeClr val="bg1"/>
                </a:solidFill>
                <a:latin typeface="Arial" charset="0"/>
              </a:rPr>
              <a:t>tashmë</a:t>
            </a:r>
            <a:r>
              <a:rPr lang="en-GB" sz="1800" b="1" kern="1200" dirty="0">
                <a:solidFill>
                  <a:schemeClr val="bg1"/>
                </a:solidFill>
                <a:latin typeface="Arial" charset="0"/>
              </a:rPr>
              <a:t> do </a:t>
            </a:r>
            <a:r>
              <a:rPr lang="en-GB" sz="1800" b="1" kern="1200" dirty="0" err="1">
                <a:solidFill>
                  <a:schemeClr val="bg1"/>
                </a:solidFill>
                <a:latin typeface="Arial" charset="0"/>
              </a:rPr>
              <a:t>të</a:t>
            </a:r>
            <a:r>
              <a:rPr lang="en-GB" sz="1800" b="1" kern="1200" dirty="0">
                <a:solidFill>
                  <a:schemeClr val="bg1"/>
                </a:solidFill>
                <a:latin typeface="Arial" charset="0"/>
              </a:rPr>
              <a:t> </a:t>
            </a:r>
            <a:r>
              <a:rPr lang="en-GB" sz="1800" b="1" kern="1200" dirty="0" err="1">
                <a:solidFill>
                  <a:schemeClr val="bg1"/>
                </a:solidFill>
                <a:latin typeface="Arial" charset="0"/>
              </a:rPr>
              <a:t>duhet</a:t>
            </a:r>
            <a:r>
              <a:rPr lang="en-GB" sz="1800" b="1" kern="1200" dirty="0">
                <a:solidFill>
                  <a:schemeClr val="bg1"/>
                </a:solidFill>
                <a:latin typeface="Arial" charset="0"/>
              </a:rPr>
              <a:t> </a:t>
            </a:r>
            <a:r>
              <a:rPr lang="en-GB" sz="1800" b="1" kern="1200" dirty="0" err="1">
                <a:solidFill>
                  <a:schemeClr val="bg1"/>
                </a:solidFill>
                <a:latin typeface="Arial" charset="0"/>
              </a:rPr>
              <a:t>të</a:t>
            </a:r>
            <a:r>
              <a:rPr lang="en-GB" sz="1800" b="1" kern="1200" dirty="0">
                <a:solidFill>
                  <a:schemeClr val="bg1"/>
                </a:solidFill>
                <a:latin typeface="Arial" charset="0"/>
              </a:rPr>
              <a:t> </a:t>
            </a:r>
            <a:r>
              <a:rPr lang="en-GB" sz="1800" b="1" kern="1200" dirty="0" err="1">
                <a:solidFill>
                  <a:schemeClr val="bg1"/>
                </a:solidFill>
                <a:latin typeface="Arial" charset="0"/>
              </a:rPr>
              <a:t>përfshijë</a:t>
            </a:r>
            <a:r>
              <a:rPr lang="en-GB" sz="1800" b="1" kern="1200" dirty="0">
                <a:solidFill>
                  <a:schemeClr val="bg1"/>
                </a:solidFill>
                <a:latin typeface="Arial" charset="0"/>
              </a:rPr>
              <a:t> </a:t>
            </a:r>
            <a:r>
              <a:rPr lang="en-GB" sz="1800" b="1" kern="1200" dirty="0" err="1">
                <a:solidFill>
                  <a:schemeClr val="bg1"/>
                </a:solidFill>
                <a:latin typeface="Arial" charset="0"/>
              </a:rPr>
              <a:t>targete</a:t>
            </a:r>
            <a:r>
              <a:rPr lang="en-GB" sz="1800" b="1" kern="1200" dirty="0">
                <a:solidFill>
                  <a:schemeClr val="bg1"/>
                </a:solidFill>
                <a:latin typeface="Arial" charset="0"/>
              </a:rPr>
              <a:t> </a:t>
            </a:r>
            <a:r>
              <a:rPr lang="en-GB" sz="1800" b="1" kern="1200" dirty="0" err="1">
                <a:solidFill>
                  <a:schemeClr val="bg1"/>
                </a:solidFill>
                <a:latin typeface="Arial" charset="0"/>
              </a:rPr>
              <a:t>të</a:t>
            </a:r>
            <a:r>
              <a:rPr lang="en-GB" sz="1800" b="1" kern="1200" dirty="0">
                <a:solidFill>
                  <a:schemeClr val="bg1"/>
                </a:solidFill>
                <a:latin typeface="Arial" charset="0"/>
              </a:rPr>
              <a:t> </a:t>
            </a:r>
            <a:r>
              <a:rPr lang="en-GB" sz="1800" b="1" kern="1200" dirty="0" err="1">
                <a:solidFill>
                  <a:schemeClr val="bg1"/>
                </a:solidFill>
                <a:latin typeface="Arial" charset="0"/>
              </a:rPr>
              <a:t>matshme</a:t>
            </a:r>
            <a:r>
              <a:rPr lang="en-GB" sz="1800" b="1" kern="1200" dirty="0">
                <a:solidFill>
                  <a:schemeClr val="bg1"/>
                </a:solidFill>
                <a:latin typeface="Arial" charset="0"/>
              </a:rPr>
              <a:t> </a:t>
            </a:r>
            <a:r>
              <a:rPr lang="en-GB" sz="1800" b="1" kern="1200" dirty="0" err="1">
                <a:solidFill>
                  <a:schemeClr val="bg1"/>
                </a:solidFill>
                <a:latin typeface="Arial" charset="0"/>
              </a:rPr>
              <a:t>dhe</a:t>
            </a:r>
            <a:r>
              <a:rPr lang="en-GB" sz="1800" b="1" kern="1200" dirty="0">
                <a:solidFill>
                  <a:schemeClr val="bg1"/>
                </a:solidFill>
                <a:latin typeface="Arial" charset="0"/>
              </a:rPr>
              <a:t> </a:t>
            </a:r>
            <a:r>
              <a:rPr lang="en-GB" sz="1800" b="1" kern="1200" dirty="0" err="1">
                <a:solidFill>
                  <a:schemeClr val="bg1"/>
                </a:solidFill>
                <a:latin typeface="Arial" charset="0"/>
              </a:rPr>
              <a:t>objektiva</a:t>
            </a:r>
            <a:r>
              <a:rPr lang="en-GB" sz="1800" b="1" kern="1200" dirty="0">
                <a:solidFill>
                  <a:schemeClr val="bg1"/>
                </a:solidFill>
                <a:latin typeface="Arial" charset="0"/>
              </a:rPr>
              <a:t> </a:t>
            </a:r>
            <a:r>
              <a:rPr lang="en-GB" sz="1800" b="1" kern="1200" dirty="0" err="1">
                <a:solidFill>
                  <a:schemeClr val="bg1"/>
                </a:solidFill>
                <a:latin typeface="Arial" charset="0"/>
              </a:rPr>
              <a:t>mbi</a:t>
            </a:r>
            <a:r>
              <a:rPr lang="en-GB" sz="1800" b="1" kern="1200" dirty="0">
                <a:solidFill>
                  <a:schemeClr val="bg1"/>
                </a:solidFill>
                <a:latin typeface="Arial" charset="0"/>
              </a:rPr>
              <a:t> </a:t>
            </a:r>
            <a:r>
              <a:rPr lang="en-GB" sz="1800" b="1" kern="1200" dirty="0" err="1">
                <a:solidFill>
                  <a:schemeClr val="bg1"/>
                </a:solidFill>
                <a:latin typeface="Arial" charset="0"/>
              </a:rPr>
              <a:t>gjinitë</a:t>
            </a:r>
            <a:r>
              <a:rPr lang="en-GB" sz="1800" b="1" kern="1200" dirty="0">
                <a:solidFill>
                  <a:schemeClr val="bg1"/>
                </a:solidFill>
                <a:latin typeface="Arial" charset="0"/>
              </a:rPr>
              <a:t>.</a:t>
            </a:r>
            <a:endParaRPr lang="en-US" altLang="en-US" sz="1800" b="1" kern="1200" dirty="0">
              <a:solidFill>
                <a:schemeClr val="bg1"/>
              </a:solidFill>
              <a:latin typeface="Arial" charset="0"/>
            </a:endParaRPr>
          </a:p>
          <a:p>
            <a:pPr marL="0" indent="0"/>
            <a:endParaRPr lang="en-GB" sz="2400" b="1" dirty="0">
              <a:solidFill>
                <a:schemeClr val="bg1"/>
              </a:solidFill>
            </a:endParaRPr>
          </a:p>
          <a:p>
            <a:pPr marL="0" indent="0"/>
            <a:endParaRPr lang="en-GB" dirty="0">
              <a:solidFill>
                <a:schemeClr val="bg1"/>
              </a:solidFill>
            </a:endParaRPr>
          </a:p>
          <a:p>
            <a:pPr marL="628650" indent="-628650">
              <a:buFont typeface="Arial" charset="0"/>
              <a:buNone/>
            </a:pPr>
            <a:endParaRPr lang="fr-BE" sz="3600" dirty="0">
              <a:solidFill>
                <a:schemeClr val="bg1"/>
              </a:solidFill>
            </a:endParaRPr>
          </a:p>
        </p:txBody>
      </p:sp>
      <p:sp>
        <p:nvSpPr>
          <p:cNvPr id="168967" name="Rectangle 7"/>
          <p:cNvSpPr>
            <a:spLocks noChangeArrowheads="1"/>
          </p:cNvSpPr>
          <p:nvPr/>
        </p:nvSpPr>
        <p:spPr bwMode="auto">
          <a:xfrm>
            <a:off x="568325" y="309261"/>
            <a:ext cx="8007350"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0" hangingPunct="0"/>
            <a:r>
              <a:rPr lang="en-US" altLang="en-US" sz="2800" dirty="0" err="1"/>
              <a:t>Plani</a:t>
            </a:r>
            <a:r>
              <a:rPr lang="en-US" altLang="en-US" sz="2800" dirty="0"/>
              <a:t> I </a:t>
            </a:r>
            <a:r>
              <a:rPr lang="en-US" altLang="en-US" sz="2800" dirty="0" err="1"/>
              <a:t>Veprimit</a:t>
            </a:r>
            <a:r>
              <a:rPr lang="en-US" altLang="en-US" sz="2800" dirty="0"/>
              <a:t> </a:t>
            </a:r>
            <a:r>
              <a:rPr lang="en-US" altLang="en-US" sz="2800" dirty="0" err="1"/>
              <a:t>Gjinor</a:t>
            </a:r>
            <a:r>
              <a:rPr lang="en-US" altLang="en-US" sz="2800" dirty="0"/>
              <a:t> </a:t>
            </a:r>
            <a:r>
              <a:rPr lang="en-US" altLang="en-US" sz="2800" dirty="0" err="1"/>
              <a:t>të</a:t>
            </a:r>
            <a:r>
              <a:rPr lang="en-US" altLang="en-US" sz="2800" dirty="0"/>
              <a:t> BE 2016-2020 (GAP)</a:t>
            </a:r>
          </a:p>
          <a:p>
            <a:pPr eaLnBrk="0" hangingPunct="0"/>
            <a:r>
              <a:rPr lang="en-US" sz="2800" dirty="0" err="1"/>
              <a:t>Shtyllat</a:t>
            </a:r>
            <a:r>
              <a:rPr lang="en-US" sz="2800" dirty="0"/>
              <a:t> </a:t>
            </a:r>
            <a:r>
              <a:rPr lang="en-US" sz="2800" dirty="0" err="1"/>
              <a:t>Kryesore</a:t>
            </a:r>
            <a:endParaRPr lang="en-GB" sz="3000" dirty="0"/>
          </a:p>
        </p:txBody>
      </p:sp>
    </p:spTree>
    <p:extLst>
      <p:ext uri="{BB962C8B-B14F-4D97-AF65-F5344CB8AC3E}">
        <p14:creationId xmlns:p14="http://schemas.microsoft.com/office/powerpoint/2010/main" val="123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649931" y="392314"/>
            <a:ext cx="8385175" cy="863600"/>
          </a:xfrm>
        </p:spPr>
        <p:txBody>
          <a:bodyPr/>
          <a:lstStyle/>
          <a:p>
            <a:r>
              <a:rPr lang="en-GB" altLang="en-US" dirty="0"/>
              <a:t>Si </a:t>
            </a:r>
            <a:r>
              <a:rPr lang="en-GB" altLang="en-US" dirty="0" err="1"/>
              <a:t>po</a:t>
            </a:r>
            <a:r>
              <a:rPr lang="en-GB" altLang="en-US" dirty="0"/>
              <a:t> </a:t>
            </a:r>
            <a:r>
              <a:rPr lang="en-GB" altLang="en-US" dirty="0" err="1"/>
              <a:t>evoluon</a:t>
            </a:r>
            <a:r>
              <a:rPr lang="en-GB" altLang="en-US" dirty="0"/>
              <a:t> BE </a:t>
            </a:r>
            <a:r>
              <a:rPr lang="en-GB" altLang="en-US" dirty="0" err="1"/>
              <a:t>ndër</a:t>
            </a:r>
            <a:r>
              <a:rPr lang="en-GB" altLang="en-US" dirty="0"/>
              <a:t> </a:t>
            </a:r>
            <a:r>
              <a:rPr lang="en-GB" altLang="en-US" dirty="0" err="1"/>
              <a:t>vite</a:t>
            </a:r>
            <a:r>
              <a:rPr lang="en-GB" altLang="en-US" dirty="0"/>
              <a:t> ?</a:t>
            </a:r>
          </a:p>
        </p:txBody>
      </p:sp>
      <p:sp>
        <p:nvSpPr>
          <p:cNvPr id="29699" name="Rectangle 3"/>
          <p:cNvSpPr>
            <a:spLocks noGrp="1" noRot="1" noChangeArrowheads="1"/>
          </p:cNvSpPr>
          <p:nvPr>
            <p:ph type="body" idx="1"/>
          </p:nvPr>
        </p:nvSpPr>
        <p:spPr/>
        <p:txBody>
          <a:bodyPr/>
          <a:lstStyle/>
          <a:p>
            <a:r>
              <a:rPr lang="fr-BE" altLang="en-US" dirty="0"/>
              <a:t>1957 (</a:t>
            </a:r>
            <a:r>
              <a:rPr lang="fr-BE" altLang="en-US" dirty="0" err="1"/>
              <a:t>Hallstein</a:t>
            </a:r>
            <a:r>
              <a:rPr lang="fr-BE" altLang="en-US" dirty="0"/>
              <a:t>)</a:t>
            </a:r>
            <a:endParaRPr lang="en-US" altLang="en-US" dirty="0"/>
          </a:p>
        </p:txBody>
      </p:sp>
      <p:pic>
        <p:nvPicPr>
          <p:cNvPr id="29700" name="Picture 6" descr="H:\My Documents\hallstein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4027" y="2689547"/>
            <a:ext cx="4991100"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58202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395288" y="333375"/>
            <a:ext cx="8229600" cy="1943100"/>
          </a:xfrm>
        </p:spPr>
        <p:txBody>
          <a:bodyPr/>
          <a:lstStyle/>
          <a:p>
            <a:r>
              <a:rPr lang="fr-BE" altLang="en-US"/>
              <a:t>1970 (Malfatti)</a:t>
            </a:r>
            <a:endParaRPr lang="en-GB" altLang="en-US"/>
          </a:p>
        </p:txBody>
      </p:sp>
      <p:sp>
        <p:nvSpPr>
          <p:cNvPr id="30723" name="Rectangle 3"/>
          <p:cNvSpPr>
            <a:spLocks noGrp="1" noRot="1" noChangeArrowheads="1"/>
          </p:cNvSpPr>
          <p:nvPr>
            <p:ph type="body" idx="1"/>
          </p:nvPr>
        </p:nvSpPr>
        <p:spPr/>
        <p:txBody>
          <a:bodyPr/>
          <a:lstStyle/>
          <a:p>
            <a:endParaRPr lang="en-US" altLang="en-US"/>
          </a:p>
        </p:txBody>
      </p:sp>
      <p:pic>
        <p:nvPicPr>
          <p:cNvPr id="30724" name="Picture 5" descr="03232-01-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188" y="1700213"/>
            <a:ext cx="7921625"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Oval 6"/>
          <p:cNvSpPr>
            <a:spLocks noChangeArrowheads="1"/>
          </p:cNvSpPr>
          <p:nvPr/>
        </p:nvSpPr>
        <p:spPr bwMode="auto">
          <a:xfrm flipV="1">
            <a:off x="3492500" y="2133600"/>
            <a:ext cx="431800" cy="358775"/>
          </a:xfrm>
          <a:prstGeom prst="ellipse">
            <a:avLst/>
          </a:prstGeom>
          <a:noFill/>
          <a:ln w="34925">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ltLang="en-US" sz="1200" b="0">
              <a:solidFill>
                <a:srgbClr val="0F5494"/>
              </a:solidFill>
            </a:endParaRPr>
          </a:p>
        </p:txBody>
      </p:sp>
    </p:spTree>
    <p:extLst>
      <p:ext uri="{BB962C8B-B14F-4D97-AF65-F5344CB8AC3E}">
        <p14:creationId xmlns:p14="http://schemas.microsoft.com/office/powerpoint/2010/main" val="249324152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ppt_x"/>
                                          </p:val>
                                        </p:tav>
                                        <p:tav tm="100000">
                                          <p:val>
                                            <p:strVal val="#ppt_x"/>
                                          </p:val>
                                        </p:tav>
                                      </p:tavLst>
                                    </p:anim>
                                    <p:anim calcmode="lin" valueType="num">
                                      <p:cBhvr additive="base">
                                        <p:cTn id="8" dur="500" fill="hold"/>
                                        <p:tgtEl>
                                          <p:spTgt spid="410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6" presetClass="emph" presetSubtype="0" fill="hold" grpId="1" nodeType="afterEffect">
                                  <p:stCondLst>
                                    <p:cond delay="0"/>
                                  </p:stCondLst>
                                  <p:childTnLst>
                                    <p:animScale>
                                      <p:cBhvr>
                                        <p:cTn id="11" dur="2000" fill="hold"/>
                                        <p:tgtEl>
                                          <p:spTgt spid="410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P spid="410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395288" y="1052513"/>
            <a:ext cx="8229600" cy="504825"/>
          </a:xfrm>
        </p:spPr>
        <p:txBody>
          <a:bodyPr/>
          <a:lstStyle/>
          <a:p>
            <a:r>
              <a:rPr lang="fr-BE" altLang="en-US"/>
              <a:t>1985 (Delors I)</a:t>
            </a:r>
            <a:endParaRPr lang="en-GB" altLang="en-US"/>
          </a:p>
        </p:txBody>
      </p:sp>
      <p:sp>
        <p:nvSpPr>
          <p:cNvPr id="31747" name="Rectangle 3"/>
          <p:cNvSpPr>
            <a:spLocks noGrp="1" noRot="1" noChangeArrowheads="1"/>
          </p:cNvSpPr>
          <p:nvPr>
            <p:ph type="body" idx="1"/>
          </p:nvPr>
        </p:nvSpPr>
        <p:spPr/>
        <p:txBody>
          <a:bodyPr/>
          <a:lstStyle/>
          <a:p>
            <a:endParaRPr lang="en-US" altLang="en-US"/>
          </a:p>
        </p:txBody>
      </p:sp>
      <p:pic>
        <p:nvPicPr>
          <p:cNvPr id="31748" name="Picture 5" descr="06102-06-1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700213"/>
            <a:ext cx="7704138"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978917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323850" y="1052513"/>
            <a:ext cx="7920038" cy="504825"/>
          </a:xfrm>
        </p:spPr>
        <p:txBody>
          <a:bodyPr/>
          <a:lstStyle/>
          <a:p>
            <a:r>
              <a:rPr lang="fr-BE" altLang="en-US"/>
              <a:t>1988 (Delors II)</a:t>
            </a:r>
            <a:endParaRPr lang="en-GB" altLang="en-US"/>
          </a:p>
        </p:txBody>
      </p:sp>
      <p:sp>
        <p:nvSpPr>
          <p:cNvPr id="32771" name="Rectangle 3"/>
          <p:cNvSpPr>
            <a:spLocks noGrp="1" noRot="1" noChangeArrowheads="1"/>
          </p:cNvSpPr>
          <p:nvPr>
            <p:ph type="body" idx="1"/>
          </p:nvPr>
        </p:nvSpPr>
        <p:spPr/>
        <p:txBody>
          <a:bodyPr/>
          <a:lstStyle/>
          <a:p>
            <a:endParaRPr lang="en-US" altLang="en-US"/>
          </a:p>
        </p:txBody>
      </p:sp>
      <p:pic>
        <p:nvPicPr>
          <p:cNvPr id="32772" name="Picture 5" descr="02642-04-6">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8375" y="1730375"/>
            <a:ext cx="7127875"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Oval 6"/>
          <p:cNvSpPr>
            <a:spLocks noChangeArrowheads="1"/>
          </p:cNvSpPr>
          <p:nvPr/>
        </p:nvSpPr>
        <p:spPr bwMode="auto">
          <a:xfrm>
            <a:off x="4572000" y="3644900"/>
            <a:ext cx="647700" cy="72072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ltLang="en-US" sz="1200" b="0">
              <a:solidFill>
                <a:srgbClr val="0F5494"/>
              </a:solidFill>
            </a:endParaRPr>
          </a:p>
        </p:txBody>
      </p:sp>
      <p:sp>
        <p:nvSpPr>
          <p:cNvPr id="7175" name="Oval 7"/>
          <p:cNvSpPr>
            <a:spLocks noChangeArrowheads="1"/>
          </p:cNvSpPr>
          <p:nvPr/>
        </p:nvSpPr>
        <p:spPr bwMode="auto">
          <a:xfrm>
            <a:off x="3290888" y="2433638"/>
            <a:ext cx="501650" cy="490537"/>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ltLang="en-US" sz="1200" b="0">
              <a:solidFill>
                <a:srgbClr val="0F5494"/>
              </a:solidFill>
            </a:endParaRPr>
          </a:p>
        </p:txBody>
      </p:sp>
    </p:spTree>
    <p:extLst>
      <p:ext uri="{BB962C8B-B14F-4D97-AF65-F5344CB8AC3E}">
        <p14:creationId xmlns:p14="http://schemas.microsoft.com/office/powerpoint/2010/main" val="380190658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additive="base">
                                        <p:cTn id="7" dur="500" fill="hold"/>
                                        <p:tgtEl>
                                          <p:spTgt spid="7175"/>
                                        </p:tgtEl>
                                        <p:attrNameLst>
                                          <p:attrName>ppt_x</p:attrName>
                                        </p:attrNameLst>
                                      </p:cBhvr>
                                      <p:tavLst>
                                        <p:tav tm="0">
                                          <p:val>
                                            <p:strVal val="#ppt_x"/>
                                          </p:val>
                                        </p:tav>
                                        <p:tav tm="100000">
                                          <p:val>
                                            <p:strVal val="#ppt_x"/>
                                          </p:val>
                                        </p:tav>
                                      </p:tavLst>
                                    </p:anim>
                                    <p:anim calcmode="lin" valueType="num">
                                      <p:cBhvr additive="base">
                                        <p:cTn id="8" dur="500" fill="hold"/>
                                        <p:tgtEl>
                                          <p:spTgt spid="717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74"/>
                                        </p:tgtEl>
                                        <p:attrNameLst>
                                          <p:attrName>style.visibility</p:attrName>
                                        </p:attrNameLst>
                                      </p:cBhvr>
                                      <p:to>
                                        <p:strVal val="visible"/>
                                      </p:to>
                                    </p:set>
                                    <p:anim calcmode="lin" valueType="num">
                                      <p:cBhvr additive="base">
                                        <p:cTn id="11" dur="500" fill="hold"/>
                                        <p:tgtEl>
                                          <p:spTgt spid="7174"/>
                                        </p:tgtEl>
                                        <p:attrNameLst>
                                          <p:attrName>ppt_x</p:attrName>
                                        </p:attrNameLst>
                                      </p:cBhvr>
                                      <p:tavLst>
                                        <p:tav tm="0">
                                          <p:val>
                                            <p:strVal val="#ppt_x"/>
                                          </p:val>
                                        </p:tav>
                                        <p:tav tm="100000">
                                          <p:val>
                                            <p:strVal val="#ppt_x"/>
                                          </p:val>
                                        </p:tav>
                                      </p:tavLst>
                                    </p:anim>
                                    <p:anim calcmode="lin" valueType="num">
                                      <p:cBhvr additive="base">
                                        <p:cTn id="12"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28638" y="1125538"/>
            <a:ext cx="8229600" cy="936625"/>
          </a:xfrm>
        </p:spPr>
        <p:txBody>
          <a:bodyPr/>
          <a:lstStyle/>
          <a:p>
            <a:r>
              <a:rPr lang="fr-BE" altLang="en-US" sz="2400" dirty="0"/>
              <a:t>2014 (Juncker)</a:t>
            </a:r>
            <a:endParaRPr lang="en-GB" altLang="en-US" sz="2400" dirty="0"/>
          </a:p>
        </p:txBody>
      </p:sp>
      <p:sp>
        <p:nvSpPr>
          <p:cNvPr id="38915" name="Content Placeholder 2"/>
          <p:cNvSpPr>
            <a:spLocks noGrp="1"/>
          </p:cNvSpPr>
          <p:nvPr>
            <p:ph idx="1"/>
          </p:nvPr>
        </p:nvSpPr>
        <p:spPr>
          <a:xfrm>
            <a:off x="457200" y="1916113"/>
            <a:ext cx="8229600" cy="4105275"/>
          </a:xfrm>
        </p:spPr>
        <p:txBody>
          <a:bodyPr/>
          <a:lstStyle/>
          <a:p>
            <a:pPr>
              <a:buClr>
                <a:srgbClr val="0F5494"/>
              </a:buClr>
              <a:buFont typeface="Wingdings" panose="05000000000000000000" pitchFamily="2" charset="2"/>
              <a:buChar char="ü"/>
              <a:defRPr/>
            </a:pPr>
            <a:endParaRPr lang="en-GB" altLang="en-US" sz="2000" dirty="0"/>
          </a:p>
          <a:p>
            <a:pPr>
              <a:buClr>
                <a:srgbClr val="0F5494"/>
              </a:buClr>
              <a:buFont typeface="Wingdings" panose="05000000000000000000" pitchFamily="2" charset="2"/>
              <a:buChar char="ü"/>
              <a:defRPr/>
            </a:pPr>
            <a:endParaRPr lang="en-GB" altLang="en-US" sz="2000" dirty="0"/>
          </a:p>
          <a:p>
            <a:pPr>
              <a:buClr>
                <a:srgbClr val="0F5494"/>
              </a:buClr>
              <a:buFont typeface="Wingdings" panose="05000000000000000000" pitchFamily="2" charset="2"/>
              <a:buChar char="ü"/>
              <a:defRPr/>
            </a:pPr>
            <a:endParaRPr lang="en-GB" altLang="en-US" sz="2000" dirty="0"/>
          </a:p>
          <a:p>
            <a:pPr>
              <a:buClr>
                <a:srgbClr val="0F5494"/>
              </a:buClr>
              <a:buFont typeface="Wingdings" panose="05000000000000000000" pitchFamily="2" charset="2"/>
              <a:buChar char="ü"/>
              <a:defRPr/>
            </a:pPr>
            <a:endParaRPr lang="en-GB" altLang="en-US" sz="2000" dirty="0"/>
          </a:p>
          <a:p>
            <a:pPr>
              <a:buClr>
                <a:srgbClr val="0F5494"/>
              </a:buClr>
              <a:buFont typeface="Wingdings" panose="05000000000000000000" pitchFamily="2" charset="2"/>
              <a:buChar char="ü"/>
              <a:defRPr/>
            </a:pPr>
            <a:endParaRPr lang="en-GB" altLang="en-US" sz="2000" dirty="0"/>
          </a:p>
          <a:p>
            <a:pPr>
              <a:buClr>
                <a:srgbClr val="0F5494"/>
              </a:buClr>
              <a:buFont typeface="Wingdings" panose="05000000000000000000" pitchFamily="2" charset="2"/>
              <a:buChar char="ü"/>
              <a:defRPr/>
            </a:pPr>
            <a:endParaRPr lang="en-GB" altLang="en-US" sz="2000" dirty="0"/>
          </a:p>
          <a:p>
            <a:pPr marL="0" indent="0">
              <a:buClr>
                <a:srgbClr val="0F5494"/>
              </a:buClr>
              <a:buFontTx/>
              <a:buNone/>
              <a:defRPr/>
            </a:pPr>
            <a:endParaRPr lang="fr-BE" altLang="en-US" sz="2000" dirty="0"/>
          </a:p>
          <a:p>
            <a:pPr marL="0" indent="0">
              <a:buClr>
                <a:srgbClr val="0F5494"/>
              </a:buClr>
              <a:buFontTx/>
              <a:buNone/>
              <a:defRPr/>
            </a:pPr>
            <a:endParaRPr lang="en-GB" altLang="en-US" sz="800" dirty="0"/>
          </a:p>
          <a:p>
            <a:pPr>
              <a:buClr>
                <a:srgbClr val="0F5494"/>
              </a:buClr>
              <a:buFont typeface="Wingdings" panose="05000000000000000000" pitchFamily="2" charset="2"/>
              <a:buChar char="ü"/>
              <a:defRPr/>
            </a:pPr>
            <a:endParaRPr lang="en-GB" altLang="en-US" sz="2000" dirty="0"/>
          </a:p>
          <a:p>
            <a:pPr marL="0" indent="0">
              <a:buClr>
                <a:srgbClr val="0F5494"/>
              </a:buClr>
              <a:buFontTx/>
              <a:buNone/>
              <a:defRPr/>
            </a:pPr>
            <a:endParaRPr lang="fr-BE" altLang="en-US" sz="2000" dirty="0"/>
          </a:p>
          <a:p>
            <a:pPr marL="0" indent="0">
              <a:buClr>
                <a:srgbClr val="0F5494"/>
              </a:buClr>
              <a:buFontTx/>
              <a:buNone/>
              <a:defRPr/>
            </a:pPr>
            <a:endParaRPr lang="fr-BE" altLang="en-US" sz="2000" dirty="0"/>
          </a:p>
          <a:p>
            <a:pPr marL="0" indent="0">
              <a:buClr>
                <a:srgbClr val="0F5494"/>
              </a:buClr>
              <a:buFontTx/>
              <a:buNone/>
              <a:defRPr/>
            </a:pPr>
            <a:endParaRPr lang="fr-BE" altLang="en-US" sz="2000" dirty="0"/>
          </a:p>
          <a:p>
            <a:pPr marL="0" indent="0">
              <a:buClr>
                <a:srgbClr val="0F5494"/>
              </a:buClr>
              <a:buFontTx/>
              <a:buNone/>
              <a:defRPr/>
            </a:pPr>
            <a:endParaRPr lang="fr-BE" altLang="en-US" sz="2000" dirty="0"/>
          </a:p>
          <a:p>
            <a:pPr marL="0" indent="0">
              <a:buClr>
                <a:srgbClr val="0F5494"/>
              </a:buClr>
              <a:buFontTx/>
              <a:buNone/>
              <a:defRPr/>
            </a:pPr>
            <a:endParaRPr lang="fr-BE" altLang="en-US" sz="2000" dirty="0"/>
          </a:p>
          <a:p>
            <a:pPr marL="0" indent="0">
              <a:buClr>
                <a:srgbClr val="0F5494"/>
              </a:buClr>
              <a:buFontTx/>
              <a:buNone/>
              <a:defRPr/>
            </a:pPr>
            <a:endParaRPr lang="en-GB" altLang="en-US" sz="2000" dirty="0"/>
          </a:p>
          <a:p>
            <a:pPr>
              <a:buClr>
                <a:srgbClr val="0F5494"/>
              </a:buClr>
              <a:buFont typeface="Wingdings" panose="05000000000000000000" pitchFamily="2" charset="2"/>
              <a:buChar char="ü"/>
              <a:defRPr/>
            </a:pPr>
            <a:endParaRPr lang="fr-BE" altLang="en-US" sz="2000" dirty="0"/>
          </a:p>
          <a:p>
            <a:pPr>
              <a:buClr>
                <a:srgbClr val="0F5494"/>
              </a:buClr>
              <a:buFont typeface="Wingdings" panose="05000000000000000000" pitchFamily="2" charset="2"/>
              <a:buChar char="ü"/>
              <a:defRPr/>
            </a:pPr>
            <a:endParaRPr lang="fr-BE" altLang="en-US" sz="2000" dirty="0"/>
          </a:p>
          <a:p>
            <a:pPr marL="0" indent="0">
              <a:buFontTx/>
              <a:buNone/>
              <a:defRPr/>
            </a:pPr>
            <a:endParaRPr lang="en-US" altLang="en-US" dirty="0"/>
          </a:p>
        </p:txBody>
      </p:sp>
      <p:pic>
        <p:nvPicPr>
          <p:cNvPr id="33796" name="Picture 2" descr="C:\Users\davoilu\AppData\Local\Microsoft\Windows\Temporary Internet Files\Content.Outlook\OHEKW91E\new commission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276872"/>
            <a:ext cx="7445386"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13846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bg1"/>
                </a:solidFill>
              </a:rPr>
              <a:t>Paanshmëria</a:t>
            </a:r>
            <a:r>
              <a:rPr lang="en-US" b="1" dirty="0">
                <a:solidFill>
                  <a:schemeClr val="bg1"/>
                </a:solidFill>
              </a:rPr>
              <a:t> </a:t>
            </a:r>
            <a:r>
              <a:rPr lang="en-US" b="1" dirty="0" err="1">
                <a:solidFill>
                  <a:schemeClr val="bg1"/>
                </a:solidFill>
              </a:rPr>
              <a:t>gjinore</a:t>
            </a:r>
            <a:endParaRPr lang="en-GB" b="1" dirty="0">
              <a:solidFill>
                <a:schemeClr val="bg1"/>
              </a:solidFill>
            </a:endParaRPr>
          </a:p>
        </p:txBody>
      </p:sp>
      <p:sp>
        <p:nvSpPr>
          <p:cNvPr id="3" name="Content Placeholder 2"/>
          <p:cNvSpPr>
            <a:spLocks noGrp="1"/>
          </p:cNvSpPr>
          <p:nvPr>
            <p:ph idx="1"/>
          </p:nvPr>
        </p:nvSpPr>
        <p:spPr>
          <a:xfrm>
            <a:off x="431800" y="1716040"/>
            <a:ext cx="8219256" cy="3744516"/>
          </a:xfrm>
        </p:spPr>
        <p:txBody>
          <a:bodyPr/>
          <a:lstStyle/>
          <a:p>
            <a:pPr indent="0">
              <a:lnSpc>
                <a:spcPct val="150000"/>
              </a:lnSpc>
              <a:buNone/>
            </a:pPr>
            <a:r>
              <a:rPr lang="en-US" i="0" dirty="0" err="1"/>
              <a:t>Nënkupton</a:t>
            </a:r>
            <a:r>
              <a:rPr lang="en-US" i="0" dirty="0"/>
              <a:t> </a:t>
            </a:r>
            <a:r>
              <a:rPr lang="en-US" i="0" dirty="0" err="1"/>
              <a:t>panësi</a:t>
            </a:r>
            <a:r>
              <a:rPr lang="en-US" i="0" dirty="0"/>
              <a:t> </a:t>
            </a:r>
            <a:r>
              <a:rPr lang="en-US" i="0" dirty="0" err="1"/>
              <a:t>në</a:t>
            </a:r>
            <a:r>
              <a:rPr lang="en-US" i="0" dirty="0"/>
              <a:t> </a:t>
            </a:r>
            <a:r>
              <a:rPr lang="en-US" i="0" dirty="0" err="1"/>
              <a:t>trajtimin</a:t>
            </a:r>
            <a:r>
              <a:rPr lang="en-US" i="0" dirty="0"/>
              <a:t> e grave </a:t>
            </a:r>
            <a:r>
              <a:rPr lang="en-US" i="0" dirty="0" err="1"/>
              <a:t>dhe</a:t>
            </a:r>
            <a:r>
              <a:rPr lang="en-US" i="0" dirty="0"/>
              <a:t> </a:t>
            </a:r>
            <a:r>
              <a:rPr lang="en-US" i="0" dirty="0" err="1"/>
              <a:t>burrave</a:t>
            </a:r>
            <a:r>
              <a:rPr lang="en-US" i="0" dirty="0"/>
              <a:t>, </a:t>
            </a:r>
            <a:r>
              <a:rPr lang="en-US" i="0" dirty="0" err="1"/>
              <a:t>sipas</a:t>
            </a:r>
            <a:r>
              <a:rPr lang="en-US" i="0" dirty="0"/>
              <a:t> </a:t>
            </a:r>
            <a:r>
              <a:rPr lang="en-US" i="0" dirty="0" err="1"/>
              <a:t>nevojave</a:t>
            </a:r>
            <a:r>
              <a:rPr lang="en-US" i="0" dirty="0"/>
              <a:t> </a:t>
            </a:r>
            <a:r>
              <a:rPr lang="en-US" i="0" dirty="0" err="1"/>
              <a:t>të</a:t>
            </a:r>
            <a:r>
              <a:rPr lang="en-US" i="0" dirty="0"/>
              <a:t> </a:t>
            </a:r>
            <a:r>
              <a:rPr lang="en-US" i="0" dirty="0" err="1"/>
              <a:t>tyre</a:t>
            </a:r>
            <a:r>
              <a:rPr lang="en-US" i="0" dirty="0"/>
              <a:t> </a:t>
            </a:r>
            <a:r>
              <a:rPr lang="en-US" i="0" dirty="0" err="1"/>
              <a:t>respektive</a:t>
            </a:r>
            <a:r>
              <a:rPr lang="en-US" i="0" dirty="0"/>
              <a:t>. </a:t>
            </a:r>
            <a:r>
              <a:rPr lang="en-US" i="0" dirty="0" err="1"/>
              <a:t>Paanshmëria</a:t>
            </a:r>
            <a:r>
              <a:rPr lang="en-US" i="0" dirty="0"/>
              <a:t> </a:t>
            </a:r>
            <a:r>
              <a:rPr lang="en-US" i="0" dirty="0" err="1"/>
              <a:t>gjinore</a:t>
            </a:r>
            <a:r>
              <a:rPr lang="en-US" i="0" dirty="0"/>
              <a:t> </a:t>
            </a:r>
            <a:r>
              <a:rPr lang="en-US" i="0" dirty="0" err="1"/>
              <a:t>drejton</a:t>
            </a:r>
            <a:r>
              <a:rPr lang="en-US" i="0" dirty="0"/>
              <a:t> </a:t>
            </a:r>
            <a:r>
              <a:rPr lang="en-US" i="0" dirty="0" err="1"/>
              <a:t>tek</a:t>
            </a:r>
            <a:r>
              <a:rPr lang="en-US" i="0" dirty="0"/>
              <a:t> </a:t>
            </a:r>
            <a:r>
              <a:rPr lang="en-US" i="0" dirty="0" err="1"/>
              <a:t>barazia</a:t>
            </a:r>
            <a:r>
              <a:rPr lang="en-US" i="0" dirty="0"/>
              <a:t> </a:t>
            </a:r>
            <a:r>
              <a:rPr lang="en-US" i="0" dirty="0" err="1"/>
              <a:t>gjinore</a:t>
            </a:r>
            <a:r>
              <a:rPr lang="en-US" dirty="0"/>
              <a:t>. </a:t>
            </a:r>
            <a:r>
              <a:rPr lang="en-US" dirty="0" err="1"/>
              <a:t>Përfshin</a:t>
            </a:r>
            <a:r>
              <a:rPr lang="en-US" dirty="0"/>
              <a:t> </a:t>
            </a:r>
            <a:r>
              <a:rPr lang="en-US" dirty="0" err="1"/>
              <a:t>veprim</a:t>
            </a:r>
            <a:r>
              <a:rPr lang="en-US" dirty="0"/>
              <a:t> </a:t>
            </a:r>
            <a:r>
              <a:rPr lang="en-US" dirty="0" err="1"/>
              <a:t>pohues</a:t>
            </a:r>
            <a:r>
              <a:rPr lang="en-US" dirty="0"/>
              <a:t>.</a:t>
            </a:r>
            <a:endParaRPr lang="en-GB" i="0" dirty="0"/>
          </a:p>
        </p:txBody>
      </p:sp>
    </p:spTree>
    <p:extLst>
      <p:ext uri="{BB962C8B-B14F-4D97-AF65-F5344CB8AC3E}">
        <p14:creationId xmlns:p14="http://schemas.microsoft.com/office/powerpoint/2010/main" val="102588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bg1"/>
                </a:solidFill>
              </a:rPr>
              <a:t>Barazi</a:t>
            </a:r>
            <a:r>
              <a:rPr lang="en-US" b="1" dirty="0">
                <a:solidFill>
                  <a:schemeClr val="bg1"/>
                </a:solidFill>
              </a:rPr>
              <a:t> </a:t>
            </a:r>
            <a:r>
              <a:rPr lang="en-US" b="1" dirty="0" err="1">
                <a:solidFill>
                  <a:schemeClr val="bg1"/>
                </a:solidFill>
              </a:rPr>
              <a:t>gjinore</a:t>
            </a:r>
            <a:endParaRPr lang="en-GB" b="1" dirty="0">
              <a:solidFill>
                <a:schemeClr val="bg1"/>
              </a:solidFill>
            </a:endParaRPr>
          </a:p>
        </p:txBody>
      </p:sp>
      <p:sp>
        <p:nvSpPr>
          <p:cNvPr id="3" name="Content Placeholder 2"/>
          <p:cNvSpPr>
            <a:spLocks noGrp="1"/>
          </p:cNvSpPr>
          <p:nvPr>
            <p:ph idx="1"/>
          </p:nvPr>
        </p:nvSpPr>
        <p:spPr>
          <a:xfrm>
            <a:off x="467544" y="2276872"/>
            <a:ext cx="8219256" cy="2376264"/>
          </a:xfrm>
        </p:spPr>
        <p:txBody>
          <a:bodyPr/>
          <a:lstStyle/>
          <a:p>
            <a:pPr indent="0">
              <a:lnSpc>
                <a:spcPct val="150000"/>
              </a:lnSpc>
              <a:buNone/>
            </a:pPr>
            <a:r>
              <a:rPr lang="en-US" i="0" dirty="0" err="1"/>
              <a:t>Pjesëmarrje</a:t>
            </a:r>
            <a:r>
              <a:rPr lang="en-US" i="0" dirty="0"/>
              <a:t> e </a:t>
            </a:r>
            <a:r>
              <a:rPr lang="en-US" i="0" dirty="0" err="1"/>
              <a:t>plotë</a:t>
            </a:r>
            <a:r>
              <a:rPr lang="en-US" i="0" dirty="0"/>
              <a:t> </a:t>
            </a:r>
            <a:r>
              <a:rPr lang="en-US" i="0" dirty="0" err="1"/>
              <a:t>dhe</a:t>
            </a:r>
            <a:r>
              <a:rPr lang="en-US" i="0" dirty="0"/>
              <a:t> e </a:t>
            </a:r>
            <a:r>
              <a:rPr lang="en-US" dirty="0" err="1"/>
              <a:t>barabartë</a:t>
            </a:r>
            <a:r>
              <a:rPr lang="en-US" dirty="0"/>
              <a:t> e grave </a:t>
            </a:r>
            <a:r>
              <a:rPr lang="en-US" dirty="0" err="1"/>
              <a:t>dhe</a:t>
            </a:r>
            <a:r>
              <a:rPr lang="en-US" dirty="0"/>
              <a:t> </a:t>
            </a:r>
            <a:r>
              <a:rPr lang="en-US" dirty="0" err="1"/>
              <a:t>burrave</a:t>
            </a:r>
            <a:r>
              <a:rPr lang="en-US" dirty="0"/>
              <a:t> </a:t>
            </a:r>
            <a:r>
              <a:rPr lang="en-US" dirty="0" err="1"/>
              <a:t>në</a:t>
            </a:r>
            <a:r>
              <a:rPr lang="en-US" dirty="0"/>
              <a:t> </a:t>
            </a:r>
            <a:r>
              <a:rPr lang="en-US" dirty="0" err="1"/>
              <a:t>të</a:t>
            </a:r>
            <a:r>
              <a:rPr lang="en-US" dirty="0"/>
              <a:t> </a:t>
            </a:r>
            <a:r>
              <a:rPr lang="en-US" dirty="0" err="1"/>
              <a:t>gjitha</a:t>
            </a:r>
            <a:r>
              <a:rPr lang="en-US" dirty="0"/>
              <a:t> </a:t>
            </a:r>
            <a:r>
              <a:rPr lang="en-US" dirty="0" err="1"/>
              <a:t>nivelet</a:t>
            </a:r>
            <a:r>
              <a:rPr lang="en-US" dirty="0"/>
              <a:t> </a:t>
            </a:r>
            <a:r>
              <a:rPr lang="en-US" dirty="0" err="1"/>
              <a:t>dhe</a:t>
            </a:r>
            <a:r>
              <a:rPr lang="en-US" dirty="0"/>
              <a:t> </a:t>
            </a:r>
            <a:r>
              <a:rPr lang="en-US" dirty="0" err="1"/>
              <a:t>në</a:t>
            </a:r>
            <a:r>
              <a:rPr lang="en-US" dirty="0"/>
              <a:t> </a:t>
            </a:r>
            <a:r>
              <a:rPr lang="en-US" dirty="0" err="1"/>
              <a:t>të</a:t>
            </a:r>
            <a:r>
              <a:rPr lang="en-US" dirty="0"/>
              <a:t> </a:t>
            </a:r>
            <a:r>
              <a:rPr lang="en-US" dirty="0" err="1"/>
              <a:t>gjitha</a:t>
            </a:r>
            <a:r>
              <a:rPr lang="en-US" dirty="0"/>
              <a:t> </a:t>
            </a:r>
            <a:r>
              <a:rPr lang="en-US" dirty="0" err="1"/>
              <a:t>hapësirat</a:t>
            </a:r>
            <a:r>
              <a:rPr lang="en-US" dirty="0"/>
              <a:t> e </a:t>
            </a:r>
            <a:r>
              <a:rPr lang="en-US" dirty="0" err="1"/>
              <a:t>punëve</a:t>
            </a:r>
            <a:r>
              <a:rPr lang="en-US" dirty="0"/>
              <a:t> </a:t>
            </a:r>
            <a:r>
              <a:rPr lang="en-US" dirty="0" err="1"/>
              <a:t>të</a:t>
            </a:r>
            <a:r>
              <a:rPr lang="en-US" dirty="0"/>
              <a:t> </a:t>
            </a:r>
            <a:r>
              <a:rPr lang="en-US" dirty="0" err="1"/>
              <a:t>një</a:t>
            </a:r>
            <a:r>
              <a:rPr lang="en-US" dirty="0"/>
              <a:t> </a:t>
            </a:r>
            <a:r>
              <a:rPr lang="en-US" dirty="0" err="1"/>
              <a:t>shoqërie</a:t>
            </a:r>
            <a:r>
              <a:rPr lang="en-US" dirty="0"/>
              <a:t> </a:t>
            </a:r>
            <a:r>
              <a:rPr lang="en-US" dirty="0" err="1"/>
              <a:t>demokratike</a:t>
            </a:r>
            <a:r>
              <a:rPr lang="en-US" dirty="0"/>
              <a:t>, </a:t>
            </a:r>
            <a:r>
              <a:rPr lang="en-US" dirty="0" err="1"/>
              <a:t>vecanërisht</a:t>
            </a:r>
            <a:r>
              <a:rPr lang="en-US" dirty="0"/>
              <a:t> </a:t>
            </a:r>
            <a:r>
              <a:rPr lang="en-US" dirty="0" err="1"/>
              <a:t>në</a:t>
            </a:r>
            <a:r>
              <a:rPr lang="en-US" dirty="0"/>
              <a:t> </a:t>
            </a:r>
            <a:r>
              <a:rPr lang="en-US" dirty="0" err="1"/>
              <a:t>politika</a:t>
            </a:r>
            <a:r>
              <a:rPr lang="en-US" dirty="0"/>
              <a:t>, </a:t>
            </a:r>
            <a:r>
              <a:rPr lang="en-US" dirty="0" err="1"/>
              <a:t>por</a:t>
            </a:r>
            <a:r>
              <a:rPr lang="en-US" dirty="0"/>
              <a:t> </a:t>
            </a:r>
            <a:r>
              <a:rPr lang="en-US" dirty="0" err="1"/>
              <a:t>gjithashtu</a:t>
            </a:r>
            <a:r>
              <a:rPr lang="en-US" dirty="0"/>
              <a:t> </a:t>
            </a:r>
            <a:r>
              <a:rPr lang="en-US" dirty="0" err="1"/>
              <a:t>edhe</a:t>
            </a:r>
            <a:r>
              <a:rPr lang="en-US" dirty="0"/>
              <a:t> </a:t>
            </a:r>
            <a:r>
              <a:rPr lang="en-US" dirty="0" err="1"/>
              <a:t>në</a:t>
            </a:r>
            <a:r>
              <a:rPr lang="en-US" dirty="0"/>
              <a:t> </a:t>
            </a:r>
            <a:r>
              <a:rPr lang="en-US" dirty="0" err="1"/>
              <a:t>ekonomi</a:t>
            </a:r>
            <a:r>
              <a:rPr lang="en-US" dirty="0"/>
              <a:t>, </a:t>
            </a:r>
            <a:r>
              <a:rPr lang="en-US" dirty="0" err="1"/>
              <a:t>shkencë</a:t>
            </a:r>
            <a:r>
              <a:rPr lang="en-US" dirty="0"/>
              <a:t>, </a:t>
            </a:r>
            <a:r>
              <a:rPr lang="en-US" dirty="0" err="1"/>
              <a:t>kulturë</a:t>
            </a:r>
            <a:r>
              <a:rPr lang="en-US" dirty="0"/>
              <a:t>, </a:t>
            </a:r>
            <a:r>
              <a:rPr lang="en-US" dirty="0" err="1"/>
              <a:t>etj</a:t>
            </a:r>
            <a:r>
              <a:rPr lang="en-US" dirty="0"/>
              <a:t>.</a:t>
            </a:r>
            <a:endParaRPr lang="en-US" i="0" dirty="0"/>
          </a:p>
          <a:p>
            <a:pPr indent="0">
              <a:lnSpc>
                <a:spcPct val="150000"/>
              </a:lnSpc>
              <a:buNone/>
            </a:pPr>
            <a:endParaRPr lang="en-GB" i="0" dirty="0"/>
          </a:p>
        </p:txBody>
      </p:sp>
      <p:sp>
        <p:nvSpPr>
          <p:cNvPr id="4" name="Content Placeholder 2"/>
          <p:cNvSpPr txBox="1">
            <a:spLocks/>
          </p:cNvSpPr>
          <p:nvPr/>
        </p:nvSpPr>
        <p:spPr bwMode="auto">
          <a:xfrm>
            <a:off x="619944" y="4941168"/>
            <a:ext cx="8219256"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342900" algn="l" rtl="0" eaLnBrk="0" fontAlgn="base" hangingPunct="0">
              <a:spcBef>
                <a:spcPct val="20000"/>
              </a:spcBef>
              <a:spcAft>
                <a:spcPct val="0"/>
              </a:spcAft>
              <a:buClr>
                <a:srgbClr val="09064A"/>
              </a:buClr>
              <a:buSzPct val="120000"/>
              <a:buFont typeface="Arial" pitchFamily="34" charset="0"/>
              <a:buChar char="•"/>
              <a:defRPr sz="2400" i="1">
                <a:solidFill>
                  <a:srgbClr val="09064A"/>
                </a:solidFill>
                <a:latin typeface="+mn-lt"/>
                <a:ea typeface="+mn-ea"/>
                <a:cs typeface="+mn-cs"/>
              </a:defRPr>
            </a:lvl1pPr>
            <a:lvl2pPr marL="742950" indent="-285750" algn="l" rtl="0" eaLnBrk="0" fontAlgn="base" hangingPunct="0">
              <a:spcBef>
                <a:spcPct val="20000"/>
              </a:spcBef>
              <a:spcAft>
                <a:spcPct val="0"/>
              </a:spcAft>
              <a:buClr>
                <a:srgbClr val="09064A"/>
              </a:buClr>
              <a:buChar char="•"/>
              <a:defRPr sz="2000" b="1">
                <a:solidFill>
                  <a:srgbClr val="09064A"/>
                </a:solidFill>
                <a:latin typeface="+mn-lt"/>
              </a:defRPr>
            </a:lvl2pPr>
            <a:lvl3pPr marL="1143000" indent="-228600" algn="l" rtl="0" eaLnBrk="0" fontAlgn="base" hangingPunct="0">
              <a:spcBef>
                <a:spcPct val="20000"/>
              </a:spcBef>
              <a:spcAft>
                <a:spcPct val="0"/>
              </a:spcAft>
              <a:buFontTx/>
              <a:buChar char="-"/>
              <a:defRPr sz="1400">
                <a:solidFill>
                  <a:srgbClr val="09064A"/>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indent="0">
              <a:buFont typeface="Arial" pitchFamily="34" charset="0"/>
              <a:buNone/>
            </a:pPr>
            <a:r>
              <a:rPr lang="en-US" sz="1800" b="0" kern="0" dirty="0" err="1">
                <a:solidFill>
                  <a:schemeClr val="tx1">
                    <a:lumMod val="75000"/>
                    <a:lumOff val="25000"/>
                  </a:schemeClr>
                </a:solidFill>
              </a:rPr>
              <a:t>Shembull</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Objektivi</a:t>
            </a:r>
            <a:r>
              <a:rPr lang="en-US" sz="1800" b="0" kern="0" dirty="0">
                <a:solidFill>
                  <a:schemeClr val="tx1">
                    <a:lumMod val="75000"/>
                    <a:lumOff val="25000"/>
                  </a:schemeClr>
                </a:solidFill>
              </a:rPr>
              <a:t> I </a:t>
            </a:r>
            <a:r>
              <a:rPr lang="en-US" sz="1800" b="0" kern="0" dirty="0" err="1">
                <a:solidFill>
                  <a:schemeClr val="tx1">
                    <a:lumMod val="75000"/>
                    <a:lumOff val="25000"/>
                  </a:schemeClr>
                </a:solidFill>
              </a:rPr>
              <a:t>Strategjisë</a:t>
            </a:r>
            <a:r>
              <a:rPr lang="en-US" sz="1800" b="0" kern="0" dirty="0">
                <a:solidFill>
                  <a:schemeClr val="tx1">
                    <a:lumMod val="75000"/>
                    <a:lumOff val="25000"/>
                  </a:schemeClr>
                </a:solidFill>
              </a:rPr>
              <a:t> 2020 </a:t>
            </a:r>
            <a:r>
              <a:rPr lang="en-US" sz="1800" b="0" kern="0" dirty="0" err="1">
                <a:solidFill>
                  <a:schemeClr val="tx1">
                    <a:lumMod val="75000"/>
                    <a:lumOff val="25000"/>
                  </a:schemeClr>
                </a:solidFill>
              </a:rPr>
              <a:t>të</a:t>
            </a:r>
            <a:r>
              <a:rPr lang="en-US" sz="1800" b="0" kern="0" dirty="0">
                <a:solidFill>
                  <a:schemeClr val="tx1">
                    <a:lumMod val="75000"/>
                    <a:lumOff val="25000"/>
                  </a:schemeClr>
                </a:solidFill>
              </a:rPr>
              <a:t> BE: </a:t>
            </a:r>
            <a:r>
              <a:rPr lang="en-US" sz="1800" b="0" kern="0" dirty="0" err="1">
                <a:solidFill>
                  <a:schemeClr val="tx1">
                    <a:lumMod val="75000"/>
                    <a:lumOff val="25000"/>
                  </a:schemeClr>
                </a:solidFill>
              </a:rPr>
              <a:t>të</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paktën</a:t>
            </a:r>
            <a:r>
              <a:rPr lang="en-US" sz="1800" b="0" kern="0" dirty="0">
                <a:solidFill>
                  <a:schemeClr val="tx1">
                    <a:lumMod val="75000"/>
                    <a:lumOff val="25000"/>
                  </a:schemeClr>
                </a:solidFill>
              </a:rPr>
              <a:t> 40%  e </a:t>
            </a:r>
            <a:r>
              <a:rPr lang="en-US" sz="1800" b="0" kern="0" dirty="0" err="1">
                <a:solidFill>
                  <a:schemeClr val="tx1">
                    <a:lumMod val="75000"/>
                    <a:lumOff val="25000"/>
                  </a:schemeClr>
                </a:solidFill>
              </a:rPr>
              <a:t>secilës</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gjini</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në</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bordet</a:t>
            </a:r>
            <a:r>
              <a:rPr lang="en-US" sz="1800" b="0" kern="0" dirty="0">
                <a:solidFill>
                  <a:schemeClr val="tx1">
                    <a:lumMod val="75000"/>
                    <a:lumOff val="25000"/>
                  </a:schemeClr>
                </a:solidFill>
              </a:rPr>
              <a:t> e </a:t>
            </a:r>
            <a:r>
              <a:rPr lang="en-US" sz="1800" b="0" kern="0" dirty="0" err="1">
                <a:solidFill>
                  <a:schemeClr val="tx1">
                    <a:lumMod val="75000"/>
                    <a:lumOff val="25000"/>
                  </a:schemeClr>
                </a:solidFill>
              </a:rPr>
              <a:t>kompanive</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të</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shumta</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të</a:t>
            </a:r>
            <a:r>
              <a:rPr lang="en-US" sz="1800" b="0" kern="0" dirty="0">
                <a:solidFill>
                  <a:schemeClr val="tx1">
                    <a:lumMod val="75000"/>
                    <a:lumOff val="25000"/>
                  </a:schemeClr>
                </a:solidFill>
              </a:rPr>
              <a:t> </a:t>
            </a:r>
            <a:r>
              <a:rPr lang="en-US" sz="1800" b="0" kern="0" dirty="0" err="1">
                <a:solidFill>
                  <a:schemeClr val="tx1">
                    <a:lumMod val="75000"/>
                    <a:lumOff val="25000"/>
                  </a:schemeClr>
                </a:solidFill>
              </a:rPr>
              <a:t>listuara</a:t>
            </a:r>
            <a:endParaRPr lang="en-US" sz="1800" b="0" kern="0" dirty="0">
              <a:solidFill>
                <a:schemeClr val="tx1">
                  <a:lumMod val="75000"/>
                  <a:lumOff val="25000"/>
                </a:schemeClr>
              </a:solidFill>
            </a:endParaRPr>
          </a:p>
        </p:txBody>
      </p:sp>
    </p:spTree>
    <p:extLst>
      <p:ext uri="{BB962C8B-B14F-4D97-AF65-F5344CB8AC3E}">
        <p14:creationId xmlns:p14="http://schemas.microsoft.com/office/powerpoint/2010/main" val="41454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0728"/>
            <a:ext cx="8229600" cy="936625"/>
          </a:xfrm>
        </p:spPr>
        <p:txBody>
          <a:bodyPr/>
          <a:lstStyle/>
          <a:p>
            <a:r>
              <a:rPr lang="en-US" b="1" dirty="0" err="1">
                <a:solidFill>
                  <a:srgbClr val="0F5494"/>
                </a:solidFill>
              </a:rPr>
              <a:t>Dhuna</a:t>
            </a:r>
            <a:r>
              <a:rPr lang="en-US" b="1" dirty="0">
                <a:solidFill>
                  <a:srgbClr val="0F5494"/>
                </a:solidFill>
              </a:rPr>
              <a:t> </a:t>
            </a:r>
            <a:r>
              <a:rPr lang="en-US" b="1" dirty="0" err="1">
                <a:solidFill>
                  <a:srgbClr val="0F5494"/>
                </a:solidFill>
              </a:rPr>
              <a:t>kundër</a:t>
            </a:r>
            <a:r>
              <a:rPr lang="en-US" b="1" dirty="0">
                <a:solidFill>
                  <a:srgbClr val="0F5494"/>
                </a:solidFill>
              </a:rPr>
              <a:t> Grave (</a:t>
            </a:r>
            <a:r>
              <a:rPr lang="en-US" b="1" dirty="0" err="1">
                <a:solidFill>
                  <a:srgbClr val="0F5494"/>
                </a:solidFill>
              </a:rPr>
              <a:t>DhkG</a:t>
            </a:r>
            <a:r>
              <a:rPr lang="en-US" b="1" dirty="0">
                <a:solidFill>
                  <a:srgbClr val="0F5494"/>
                </a:solidFill>
              </a:rPr>
              <a:t>)</a:t>
            </a:r>
            <a:endParaRPr lang="en-GB" b="1" dirty="0">
              <a:solidFill>
                <a:srgbClr val="0F5494"/>
              </a:solidFill>
            </a:endParaRPr>
          </a:p>
        </p:txBody>
      </p:sp>
      <p:sp>
        <p:nvSpPr>
          <p:cNvPr id="3" name="Content Placeholder 2"/>
          <p:cNvSpPr>
            <a:spLocks noGrp="1"/>
          </p:cNvSpPr>
          <p:nvPr>
            <p:ph idx="1"/>
          </p:nvPr>
        </p:nvSpPr>
        <p:spPr>
          <a:xfrm>
            <a:off x="467544" y="1772816"/>
            <a:ext cx="8229600" cy="4824536"/>
          </a:xfrm>
        </p:spPr>
        <p:txBody>
          <a:bodyPr/>
          <a:lstStyle/>
          <a:p>
            <a:pPr indent="0" algn="just">
              <a:buNone/>
            </a:pPr>
            <a:r>
              <a:rPr lang="en-US" sz="2000" dirty="0" err="1">
                <a:solidFill>
                  <a:schemeClr val="tx1"/>
                </a:solidFill>
              </a:rPr>
              <a:t>Dhuna</a:t>
            </a:r>
            <a:r>
              <a:rPr lang="en-US" sz="2000" dirty="0">
                <a:solidFill>
                  <a:schemeClr val="tx1"/>
                </a:solidFill>
              </a:rPr>
              <a:t> </a:t>
            </a:r>
            <a:r>
              <a:rPr lang="en-US" sz="2000" dirty="0" err="1">
                <a:solidFill>
                  <a:schemeClr val="tx1"/>
                </a:solidFill>
              </a:rPr>
              <a:t>kundër</a:t>
            </a:r>
            <a:r>
              <a:rPr lang="en-US" sz="2000" dirty="0">
                <a:solidFill>
                  <a:schemeClr val="tx1"/>
                </a:solidFill>
              </a:rPr>
              <a:t> grave </a:t>
            </a:r>
            <a:r>
              <a:rPr lang="en-US" sz="2000" dirty="0" err="1">
                <a:solidFill>
                  <a:schemeClr val="tx1"/>
                </a:solidFill>
              </a:rPr>
              <a:t>kuptohet</a:t>
            </a:r>
            <a:r>
              <a:rPr lang="en-US" sz="2000" dirty="0">
                <a:solidFill>
                  <a:schemeClr val="tx1"/>
                </a:solidFill>
              </a:rPr>
              <a:t> </a:t>
            </a:r>
            <a:r>
              <a:rPr lang="en-US" sz="2000" dirty="0" err="1">
                <a:solidFill>
                  <a:schemeClr val="tx1"/>
                </a:solidFill>
              </a:rPr>
              <a:t>si</a:t>
            </a:r>
            <a:r>
              <a:rPr lang="en-US" sz="2000" dirty="0">
                <a:solidFill>
                  <a:schemeClr val="tx1"/>
                </a:solidFill>
              </a:rPr>
              <a:t> </a:t>
            </a:r>
            <a:r>
              <a:rPr lang="en-US" sz="2000" dirty="0" err="1">
                <a:solidFill>
                  <a:schemeClr val="tx1"/>
                </a:solidFill>
              </a:rPr>
              <a:t>një</a:t>
            </a:r>
            <a:r>
              <a:rPr lang="en-US" sz="2000" dirty="0">
                <a:solidFill>
                  <a:schemeClr val="tx1"/>
                </a:solidFill>
              </a:rPr>
              <a:t> </a:t>
            </a:r>
            <a:r>
              <a:rPr lang="en-US" sz="2000" dirty="0" err="1">
                <a:solidFill>
                  <a:schemeClr val="tx1"/>
                </a:solidFill>
              </a:rPr>
              <a:t>dhunim</a:t>
            </a:r>
            <a:r>
              <a:rPr lang="en-US" sz="2000" dirty="0">
                <a:solidFill>
                  <a:schemeClr val="tx1"/>
                </a:solidFill>
              </a:rPr>
              <a:t> I </a:t>
            </a:r>
            <a:r>
              <a:rPr lang="en-US" sz="2000" dirty="0" err="1">
                <a:solidFill>
                  <a:schemeClr val="tx1"/>
                </a:solidFill>
              </a:rPr>
              <a:t>të</a:t>
            </a:r>
            <a:r>
              <a:rPr lang="en-US" sz="2000" dirty="0">
                <a:solidFill>
                  <a:schemeClr val="tx1"/>
                </a:solidFill>
              </a:rPr>
              <a:t> </a:t>
            </a:r>
            <a:r>
              <a:rPr lang="en-US" sz="2000" dirty="0" err="1">
                <a:solidFill>
                  <a:schemeClr val="tx1"/>
                </a:solidFill>
              </a:rPr>
              <a:t>drejtave</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njeriut</a:t>
            </a:r>
            <a:r>
              <a:rPr lang="en-US" sz="2000" dirty="0">
                <a:solidFill>
                  <a:schemeClr val="tx1"/>
                </a:solidFill>
              </a:rPr>
              <a:t> </a:t>
            </a:r>
            <a:r>
              <a:rPr lang="en-US" sz="2000" dirty="0" err="1">
                <a:solidFill>
                  <a:schemeClr val="tx1"/>
                </a:solidFill>
              </a:rPr>
              <a:t>dhe</a:t>
            </a:r>
            <a:r>
              <a:rPr lang="en-US" sz="2000" dirty="0">
                <a:solidFill>
                  <a:schemeClr val="tx1"/>
                </a:solidFill>
              </a:rPr>
              <a:t> </a:t>
            </a:r>
            <a:r>
              <a:rPr lang="en-US" sz="2000" dirty="0" err="1">
                <a:solidFill>
                  <a:schemeClr val="tx1"/>
                </a:solidFill>
              </a:rPr>
              <a:t>një</a:t>
            </a:r>
            <a:r>
              <a:rPr lang="en-US" sz="2000" dirty="0">
                <a:solidFill>
                  <a:schemeClr val="tx1"/>
                </a:solidFill>
              </a:rPr>
              <a:t> </a:t>
            </a:r>
            <a:r>
              <a:rPr lang="en-US" sz="2000" dirty="0" err="1">
                <a:solidFill>
                  <a:schemeClr val="tx1"/>
                </a:solidFill>
              </a:rPr>
              <a:t>formë</a:t>
            </a:r>
            <a:r>
              <a:rPr lang="en-US" sz="2000" dirty="0">
                <a:solidFill>
                  <a:schemeClr val="tx1"/>
                </a:solidFill>
              </a:rPr>
              <a:t> e </a:t>
            </a:r>
            <a:r>
              <a:rPr lang="en-US" sz="2000" dirty="0" err="1">
                <a:solidFill>
                  <a:schemeClr val="tx1"/>
                </a:solidFill>
              </a:rPr>
              <a:t>diskriminimit</a:t>
            </a:r>
            <a:r>
              <a:rPr lang="en-US" sz="2000" dirty="0">
                <a:solidFill>
                  <a:schemeClr val="tx1"/>
                </a:solidFill>
              </a:rPr>
              <a:t> </a:t>
            </a:r>
            <a:r>
              <a:rPr lang="en-US" sz="2000" dirty="0" err="1">
                <a:solidFill>
                  <a:schemeClr val="tx1"/>
                </a:solidFill>
              </a:rPr>
              <a:t>kundër</a:t>
            </a:r>
            <a:r>
              <a:rPr lang="en-US" sz="2000" dirty="0">
                <a:solidFill>
                  <a:schemeClr val="tx1"/>
                </a:solidFill>
              </a:rPr>
              <a:t> grave </a:t>
            </a:r>
            <a:r>
              <a:rPr lang="en-US" sz="2000" dirty="0" err="1">
                <a:solidFill>
                  <a:schemeClr val="tx1"/>
                </a:solidFill>
              </a:rPr>
              <a:t>dhe</a:t>
            </a:r>
            <a:r>
              <a:rPr lang="en-US" sz="2000" dirty="0">
                <a:solidFill>
                  <a:schemeClr val="tx1"/>
                </a:solidFill>
              </a:rPr>
              <a:t> do </a:t>
            </a:r>
            <a:r>
              <a:rPr lang="en-US" sz="2000" dirty="0" err="1">
                <a:solidFill>
                  <a:schemeClr val="tx1"/>
                </a:solidFill>
              </a:rPr>
              <a:t>të</a:t>
            </a:r>
            <a:r>
              <a:rPr lang="en-US" sz="2000" dirty="0">
                <a:solidFill>
                  <a:schemeClr val="tx1"/>
                </a:solidFill>
              </a:rPr>
              <a:t> </a:t>
            </a:r>
            <a:r>
              <a:rPr lang="en-US" sz="2000" dirty="0" err="1">
                <a:solidFill>
                  <a:schemeClr val="tx1"/>
                </a:solidFill>
              </a:rPr>
              <a:t>thotë</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gjitha</a:t>
            </a:r>
            <a:r>
              <a:rPr lang="en-US" sz="2000" dirty="0">
                <a:solidFill>
                  <a:schemeClr val="tx1"/>
                </a:solidFill>
              </a:rPr>
              <a:t> </a:t>
            </a:r>
            <a:r>
              <a:rPr lang="en-US" sz="2000" dirty="0" err="1">
                <a:solidFill>
                  <a:schemeClr val="tx1"/>
                </a:solidFill>
              </a:rPr>
              <a:t>veprimet</a:t>
            </a:r>
            <a:r>
              <a:rPr lang="en-US" sz="2000" dirty="0">
                <a:solidFill>
                  <a:schemeClr val="tx1"/>
                </a:solidFill>
              </a:rPr>
              <a:t> e </a:t>
            </a:r>
            <a:r>
              <a:rPr lang="en-US" sz="2000" dirty="0" err="1">
                <a:solidFill>
                  <a:schemeClr val="tx1"/>
                </a:solidFill>
              </a:rPr>
              <a:t>dhunës</a:t>
            </a:r>
            <a:r>
              <a:rPr lang="en-US" sz="2000" dirty="0">
                <a:solidFill>
                  <a:schemeClr val="tx1"/>
                </a:solidFill>
              </a:rPr>
              <a:t> </a:t>
            </a:r>
            <a:r>
              <a:rPr lang="en-US" sz="2000" dirty="0" err="1">
                <a:solidFill>
                  <a:schemeClr val="tx1"/>
                </a:solidFill>
              </a:rPr>
              <a:t>bazuar</a:t>
            </a:r>
            <a:r>
              <a:rPr lang="en-US" sz="2000" dirty="0">
                <a:solidFill>
                  <a:schemeClr val="tx1"/>
                </a:solidFill>
              </a:rPr>
              <a:t> </a:t>
            </a:r>
            <a:r>
              <a:rPr lang="en-US" sz="2000" dirty="0" err="1">
                <a:solidFill>
                  <a:schemeClr val="tx1"/>
                </a:solidFill>
              </a:rPr>
              <a:t>në</a:t>
            </a:r>
            <a:r>
              <a:rPr lang="en-US" sz="2000" dirty="0">
                <a:solidFill>
                  <a:schemeClr val="tx1"/>
                </a:solidFill>
              </a:rPr>
              <a:t> </a:t>
            </a:r>
            <a:r>
              <a:rPr lang="en-US" sz="2000" dirty="0" err="1">
                <a:solidFill>
                  <a:schemeClr val="tx1"/>
                </a:solidFill>
              </a:rPr>
              <a:t>gjini</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cilat</a:t>
            </a:r>
            <a:r>
              <a:rPr lang="en-US" sz="2000" dirty="0">
                <a:solidFill>
                  <a:schemeClr val="tx1"/>
                </a:solidFill>
              </a:rPr>
              <a:t> </a:t>
            </a:r>
            <a:r>
              <a:rPr lang="en-US" sz="2000" dirty="0" err="1">
                <a:solidFill>
                  <a:schemeClr val="tx1"/>
                </a:solidFill>
              </a:rPr>
              <a:t>rezultojnë</a:t>
            </a:r>
            <a:r>
              <a:rPr lang="en-US" sz="2000" dirty="0">
                <a:solidFill>
                  <a:schemeClr val="tx1"/>
                </a:solidFill>
              </a:rPr>
              <a:t> </a:t>
            </a:r>
            <a:r>
              <a:rPr lang="en-US" sz="2000" dirty="0" err="1">
                <a:solidFill>
                  <a:schemeClr val="tx1"/>
                </a:solidFill>
              </a:rPr>
              <a:t>në</a:t>
            </a:r>
            <a:r>
              <a:rPr lang="en-US" sz="2000" dirty="0">
                <a:solidFill>
                  <a:schemeClr val="tx1"/>
                </a:solidFill>
              </a:rPr>
              <a:t>, </a:t>
            </a:r>
            <a:r>
              <a:rPr lang="en-US" sz="2000" dirty="0" err="1">
                <a:solidFill>
                  <a:schemeClr val="tx1"/>
                </a:solidFill>
              </a:rPr>
              <a:t>ose</a:t>
            </a:r>
            <a:r>
              <a:rPr lang="en-US" sz="2000" dirty="0">
                <a:solidFill>
                  <a:schemeClr val="tx1"/>
                </a:solidFill>
              </a:rPr>
              <a:t> </a:t>
            </a:r>
            <a:r>
              <a:rPr lang="en-US" sz="2000" dirty="0" err="1">
                <a:solidFill>
                  <a:schemeClr val="tx1"/>
                </a:solidFill>
              </a:rPr>
              <a:t>kanë</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ngjarë</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rezultojnë</a:t>
            </a:r>
            <a:r>
              <a:rPr lang="en-US" sz="2000" dirty="0">
                <a:solidFill>
                  <a:schemeClr val="tx1"/>
                </a:solidFill>
              </a:rPr>
              <a:t> </a:t>
            </a:r>
            <a:r>
              <a:rPr lang="en-US" sz="2000" dirty="0" err="1">
                <a:solidFill>
                  <a:schemeClr val="tx1"/>
                </a:solidFill>
              </a:rPr>
              <a:t>në</a:t>
            </a:r>
            <a:r>
              <a:rPr lang="en-US" sz="2000" dirty="0">
                <a:solidFill>
                  <a:schemeClr val="tx1"/>
                </a:solidFill>
              </a:rPr>
              <a:t> </a:t>
            </a:r>
            <a:r>
              <a:rPr lang="en-US" sz="2000" dirty="0" err="1">
                <a:solidFill>
                  <a:schemeClr val="tx1"/>
                </a:solidFill>
              </a:rPr>
              <a:t>dëme</a:t>
            </a:r>
            <a:r>
              <a:rPr lang="en-US" sz="2000" dirty="0">
                <a:solidFill>
                  <a:schemeClr val="tx1"/>
                </a:solidFill>
              </a:rPr>
              <a:t> </a:t>
            </a:r>
            <a:r>
              <a:rPr lang="en-US" sz="2000" dirty="0" err="1">
                <a:solidFill>
                  <a:schemeClr val="tx1"/>
                </a:solidFill>
              </a:rPr>
              <a:t>fizike</a:t>
            </a:r>
            <a:r>
              <a:rPr lang="en-US" sz="2000" dirty="0">
                <a:solidFill>
                  <a:schemeClr val="tx1"/>
                </a:solidFill>
              </a:rPr>
              <a:t>, </a:t>
            </a:r>
            <a:r>
              <a:rPr lang="en-US" sz="2000" dirty="0" err="1">
                <a:solidFill>
                  <a:schemeClr val="tx1"/>
                </a:solidFill>
              </a:rPr>
              <a:t>seksuale</a:t>
            </a:r>
            <a:r>
              <a:rPr lang="en-US" sz="2000" dirty="0">
                <a:solidFill>
                  <a:schemeClr val="tx1"/>
                </a:solidFill>
              </a:rPr>
              <a:t>, </a:t>
            </a:r>
            <a:r>
              <a:rPr lang="en-US" sz="2000" dirty="0" err="1">
                <a:solidFill>
                  <a:schemeClr val="tx1"/>
                </a:solidFill>
              </a:rPr>
              <a:t>psikologjike</a:t>
            </a:r>
            <a:r>
              <a:rPr lang="en-US" sz="2000" dirty="0">
                <a:solidFill>
                  <a:schemeClr val="tx1"/>
                </a:solidFill>
              </a:rPr>
              <a:t> </a:t>
            </a:r>
            <a:r>
              <a:rPr lang="en-US" sz="2000" dirty="0" err="1">
                <a:solidFill>
                  <a:schemeClr val="tx1"/>
                </a:solidFill>
              </a:rPr>
              <a:t>ose</a:t>
            </a:r>
            <a:r>
              <a:rPr lang="en-US" sz="2000" dirty="0">
                <a:solidFill>
                  <a:schemeClr val="tx1"/>
                </a:solidFill>
              </a:rPr>
              <a:t> </a:t>
            </a:r>
            <a:r>
              <a:rPr lang="en-US" sz="2000" dirty="0" err="1">
                <a:solidFill>
                  <a:schemeClr val="tx1"/>
                </a:solidFill>
              </a:rPr>
              <a:t>ekonomike</a:t>
            </a:r>
            <a:r>
              <a:rPr lang="en-US" sz="2000" dirty="0">
                <a:solidFill>
                  <a:schemeClr val="tx1"/>
                </a:solidFill>
              </a:rPr>
              <a:t> </a:t>
            </a:r>
            <a:r>
              <a:rPr lang="en-US" sz="2000" dirty="0" err="1">
                <a:solidFill>
                  <a:schemeClr val="tx1"/>
                </a:solidFill>
              </a:rPr>
              <a:t>ose</a:t>
            </a:r>
            <a:r>
              <a:rPr lang="en-US" sz="2000" dirty="0">
                <a:solidFill>
                  <a:schemeClr val="tx1"/>
                </a:solidFill>
              </a:rPr>
              <a:t> </a:t>
            </a:r>
            <a:r>
              <a:rPr lang="en-US" sz="2000" dirty="0" err="1">
                <a:solidFill>
                  <a:schemeClr val="tx1"/>
                </a:solidFill>
              </a:rPr>
              <a:t>vuajtje</a:t>
            </a:r>
            <a:r>
              <a:rPr lang="en-US" sz="2000" dirty="0">
                <a:solidFill>
                  <a:schemeClr val="tx1"/>
                </a:solidFill>
              </a:rPr>
              <a:t> </a:t>
            </a:r>
            <a:r>
              <a:rPr lang="en-US" sz="2000" dirty="0" err="1">
                <a:solidFill>
                  <a:schemeClr val="tx1"/>
                </a:solidFill>
              </a:rPr>
              <a:t>për</a:t>
            </a:r>
            <a:r>
              <a:rPr lang="en-US" sz="2000" dirty="0">
                <a:solidFill>
                  <a:schemeClr val="tx1"/>
                </a:solidFill>
              </a:rPr>
              <a:t> </a:t>
            </a:r>
            <a:r>
              <a:rPr lang="en-US" sz="2000" dirty="0" err="1">
                <a:solidFill>
                  <a:schemeClr val="tx1"/>
                </a:solidFill>
              </a:rPr>
              <a:t>gratë</a:t>
            </a:r>
            <a:r>
              <a:rPr lang="en-US" sz="2000" dirty="0">
                <a:solidFill>
                  <a:schemeClr val="tx1"/>
                </a:solidFill>
              </a:rPr>
              <a:t>, duke </a:t>
            </a:r>
            <a:r>
              <a:rPr lang="en-US" sz="2000" dirty="0" err="1">
                <a:solidFill>
                  <a:schemeClr val="tx1"/>
                </a:solidFill>
              </a:rPr>
              <a:t>përfshirë</a:t>
            </a:r>
            <a:r>
              <a:rPr lang="en-US" sz="2000" dirty="0">
                <a:solidFill>
                  <a:schemeClr val="tx1"/>
                </a:solidFill>
              </a:rPr>
              <a:t> </a:t>
            </a:r>
            <a:r>
              <a:rPr lang="en-US" sz="2000" dirty="0" err="1">
                <a:solidFill>
                  <a:schemeClr val="tx1"/>
                </a:solidFill>
              </a:rPr>
              <a:t>kërcënime</a:t>
            </a:r>
            <a:r>
              <a:rPr lang="en-US" sz="2000" dirty="0">
                <a:solidFill>
                  <a:schemeClr val="tx1"/>
                </a:solidFill>
              </a:rPr>
              <a:t> </a:t>
            </a:r>
            <a:r>
              <a:rPr lang="en-US" sz="2000" dirty="0" err="1">
                <a:solidFill>
                  <a:schemeClr val="tx1"/>
                </a:solidFill>
              </a:rPr>
              <a:t>për</a:t>
            </a:r>
            <a:r>
              <a:rPr lang="en-US" sz="2000" dirty="0">
                <a:solidFill>
                  <a:schemeClr val="tx1"/>
                </a:solidFill>
              </a:rPr>
              <a:t> </a:t>
            </a:r>
            <a:r>
              <a:rPr lang="en-US" sz="2000" dirty="0" err="1">
                <a:solidFill>
                  <a:schemeClr val="tx1"/>
                </a:solidFill>
              </a:rPr>
              <a:t>akte</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tilla</a:t>
            </a:r>
            <a:r>
              <a:rPr lang="en-US" sz="2000" dirty="0">
                <a:solidFill>
                  <a:schemeClr val="tx1"/>
                </a:solidFill>
              </a:rPr>
              <a:t>, </a:t>
            </a:r>
            <a:r>
              <a:rPr lang="en-US" sz="2000" dirty="0" err="1">
                <a:solidFill>
                  <a:schemeClr val="tx1"/>
                </a:solidFill>
              </a:rPr>
              <a:t>shtrëngime</a:t>
            </a:r>
            <a:r>
              <a:rPr lang="en-US" sz="2000" dirty="0">
                <a:solidFill>
                  <a:schemeClr val="tx1"/>
                </a:solidFill>
              </a:rPr>
              <a:t> </a:t>
            </a:r>
            <a:r>
              <a:rPr lang="en-US" sz="2000" dirty="0" err="1">
                <a:solidFill>
                  <a:schemeClr val="tx1"/>
                </a:solidFill>
              </a:rPr>
              <a:t>ose</a:t>
            </a:r>
            <a:r>
              <a:rPr lang="en-US" sz="2000" dirty="0">
                <a:solidFill>
                  <a:schemeClr val="tx1"/>
                </a:solidFill>
              </a:rPr>
              <a:t> </a:t>
            </a:r>
            <a:r>
              <a:rPr lang="en-US" sz="2000" dirty="0" err="1">
                <a:solidFill>
                  <a:schemeClr val="tx1"/>
                </a:solidFill>
              </a:rPr>
              <a:t>heqje</a:t>
            </a:r>
            <a:r>
              <a:rPr lang="en-US" sz="2000" dirty="0">
                <a:solidFill>
                  <a:schemeClr val="tx1"/>
                </a:solidFill>
              </a:rPr>
              <a:t> </a:t>
            </a:r>
            <a:r>
              <a:rPr lang="en-US" sz="2000" dirty="0" err="1">
                <a:solidFill>
                  <a:schemeClr val="tx1"/>
                </a:solidFill>
              </a:rPr>
              <a:t>arbitrare</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lirisë</a:t>
            </a:r>
            <a:r>
              <a:rPr lang="en-US" sz="2000" dirty="0">
                <a:solidFill>
                  <a:schemeClr val="tx1"/>
                </a:solidFill>
              </a:rPr>
              <a:t>, </a:t>
            </a:r>
            <a:r>
              <a:rPr lang="en-US" sz="2000" dirty="0" err="1">
                <a:solidFill>
                  <a:schemeClr val="tx1"/>
                </a:solidFill>
              </a:rPr>
              <a:t>edhe</a:t>
            </a:r>
            <a:r>
              <a:rPr lang="en-US" sz="2000" dirty="0">
                <a:solidFill>
                  <a:schemeClr val="tx1"/>
                </a:solidFill>
              </a:rPr>
              <a:t> </a:t>
            </a:r>
            <a:r>
              <a:rPr lang="en-US" sz="2000" dirty="0" err="1">
                <a:solidFill>
                  <a:schemeClr val="tx1"/>
                </a:solidFill>
              </a:rPr>
              <a:t>kur</a:t>
            </a:r>
            <a:r>
              <a:rPr lang="en-US" sz="2000" dirty="0">
                <a:solidFill>
                  <a:schemeClr val="tx1"/>
                </a:solidFill>
              </a:rPr>
              <a:t> </a:t>
            </a:r>
            <a:r>
              <a:rPr lang="en-US" sz="2000" dirty="0" err="1">
                <a:solidFill>
                  <a:schemeClr val="tx1"/>
                </a:solidFill>
              </a:rPr>
              <a:t>ndodhin</a:t>
            </a:r>
            <a:r>
              <a:rPr lang="en-US" sz="2000" dirty="0">
                <a:solidFill>
                  <a:schemeClr val="tx1"/>
                </a:solidFill>
              </a:rPr>
              <a:t> </a:t>
            </a:r>
            <a:r>
              <a:rPr lang="en-US" sz="2000" dirty="0" err="1">
                <a:solidFill>
                  <a:schemeClr val="tx1"/>
                </a:solidFill>
              </a:rPr>
              <a:t>në</a:t>
            </a:r>
            <a:r>
              <a:rPr lang="en-US" sz="2000" dirty="0">
                <a:solidFill>
                  <a:schemeClr val="tx1"/>
                </a:solidFill>
              </a:rPr>
              <a:t> </a:t>
            </a:r>
            <a:r>
              <a:rPr lang="en-US" sz="2000" dirty="0" err="1">
                <a:solidFill>
                  <a:schemeClr val="tx1"/>
                </a:solidFill>
              </a:rPr>
              <a:t>jetën</a:t>
            </a:r>
            <a:r>
              <a:rPr lang="en-US" sz="2000" dirty="0">
                <a:solidFill>
                  <a:schemeClr val="tx1"/>
                </a:solidFill>
              </a:rPr>
              <a:t> </a:t>
            </a:r>
            <a:r>
              <a:rPr lang="en-US" sz="2000" dirty="0" err="1">
                <a:solidFill>
                  <a:schemeClr val="tx1"/>
                </a:solidFill>
              </a:rPr>
              <a:t>publike</a:t>
            </a:r>
            <a:r>
              <a:rPr lang="en-US" sz="2000" dirty="0">
                <a:solidFill>
                  <a:schemeClr val="tx1"/>
                </a:solidFill>
              </a:rPr>
              <a:t> </a:t>
            </a:r>
            <a:r>
              <a:rPr lang="en-US" sz="2000" dirty="0" err="1">
                <a:solidFill>
                  <a:schemeClr val="tx1"/>
                </a:solidFill>
              </a:rPr>
              <a:t>ose</a:t>
            </a:r>
            <a:r>
              <a:rPr lang="en-US" sz="2000" dirty="0">
                <a:solidFill>
                  <a:schemeClr val="tx1"/>
                </a:solidFill>
              </a:rPr>
              <a:t> private. (</a:t>
            </a:r>
            <a:r>
              <a:rPr lang="en-US" sz="2000" dirty="0" err="1">
                <a:solidFill>
                  <a:schemeClr val="tx1"/>
                </a:solidFill>
              </a:rPr>
              <a:t>CoE</a:t>
            </a:r>
            <a:r>
              <a:rPr lang="en-US" sz="2000" dirty="0">
                <a:solidFill>
                  <a:schemeClr val="tx1"/>
                </a:solidFill>
              </a:rPr>
              <a:t>, 2011</a:t>
            </a:r>
            <a:r>
              <a:rPr lang="en-US" dirty="0">
                <a:solidFill>
                  <a:schemeClr val="tx1"/>
                </a:solidFill>
              </a:rPr>
              <a:t>)</a:t>
            </a:r>
          </a:p>
          <a:p>
            <a:pPr indent="0" algn="just">
              <a:buNone/>
            </a:pPr>
            <a:endParaRPr lang="en-US" dirty="0">
              <a:solidFill>
                <a:schemeClr val="tx1"/>
              </a:solidFill>
            </a:endParaRPr>
          </a:p>
          <a:p>
            <a:pPr indent="0" algn="just">
              <a:buNone/>
            </a:pPr>
            <a:r>
              <a:rPr lang="en-US" sz="2000" dirty="0" err="1">
                <a:solidFill>
                  <a:schemeClr val="tx1"/>
                </a:solidFill>
              </a:rPr>
              <a:t>DhkG</a:t>
            </a:r>
            <a:r>
              <a:rPr lang="en-US" sz="2000" dirty="0">
                <a:solidFill>
                  <a:schemeClr val="tx1"/>
                </a:solidFill>
              </a:rPr>
              <a:t> </a:t>
            </a:r>
            <a:r>
              <a:rPr lang="en-US" sz="2000" dirty="0" err="1">
                <a:solidFill>
                  <a:schemeClr val="tx1"/>
                </a:solidFill>
              </a:rPr>
              <a:t>është</a:t>
            </a:r>
            <a:r>
              <a:rPr lang="en-US" sz="2000" dirty="0">
                <a:solidFill>
                  <a:schemeClr val="tx1"/>
                </a:solidFill>
              </a:rPr>
              <a:t> </a:t>
            </a:r>
            <a:r>
              <a:rPr lang="en-US" sz="2000" dirty="0" err="1">
                <a:solidFill>
                  <a:schemeClr val="tx1"/>
                </a:solidFill>
              </a:rPr>
              <a:t>një</a:t>
            </a:r>
            <a:r>
              <a:rPr lang="en-US" sz="2000" dirty="0">
                <a:solidFill>
                  <a:schemeClr val="tx1"/>
                </a:solidFill>
              </a:rPr>
              <a:t> </a:t>
            </a:r>
            <a:r>
              <a:rPr lang="en-US" sz="2000" dirty="0" err="1">
                <a:solidFill>
                  <a:schemeClr val="tx1"/>
                </a:solidFill>
              </a:rPr>
              <a:t>pasojë</a:t>
            </a:r>
            <a:r>
              <a:rPr lang="en-US" sz="2000" dirty="0">
                <a:solidFill>
                  <a:schemeClr val="tx1"/>
                </a:solidFill>
              </a:rPr>
              <a:t> e </a:t>
            </a:r>
            <a:r>
              <a:rPr lang="en-US" sz="2000" dirty="0" err="1">
                <a:solidFill>
                  <a:schemeClr val="tx1"/>
                </a:solidFill>
              </a:rPr>
              <a:t>marrëdhënieve</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fuqisë</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pabarabartë</a:t>
            </a:r>
            <a:r>
              <a:rPr lang="en-US" sz="2000" dirty="0">
                <a:solidFill>
                  <a:schemeClr val="tx1"/>
                </a:solidFill>
              </a:rPr>
              <a:t> </a:t>
            </a:r>
            <a:r>
              <a:rPr lang="en-US" sz="2000" dirty="0" err="1">
                <a:solidFill>
                  <a:schemeClr val="tx1"/>
                </a:solidFill>
              </a:rPr>
              <a:t>gjinore</a:t>
            </a:r>
            <a:r>
              <a:rPr lang="en-US" sz="2000" dirty="0">
                <a:solidFill>
                  <a:schemeClr val="tx1"/>
                </a:solidFill>
              </a:rPr>
              <a:t>; </a:t>
            </a:r>
            <a:r>
              <a:rPr lang="en-US" sz="2000" dirty="0" err="1">
                <a:solidFill>
                  <a:schemeClr val="tx1"/>
                </a:solidFill>
              </a:rPr>
              <a:t>pengon</a:t>
            </a:r>
            <a:r>
              <a:rPr lang="en-US" sz="2000" dirty="0">
                <a:solidFill>
                  <a:schemeClr val="tx1"/>
                </a:solidFill>
              </a:rPr>
              <a:t> </a:t>
            </a:r>
            <a:r>
              <a:rPr lang="en-US" sz="2000" dirty="0" err="1">
                <a:solidFill>
                  <a:schemeClr val="tx1"/>
                </a:solidFill>
              </a:rPr>
              <a:t>në</a:t>
            </a:r>
            <a:r>
              <a:rPr lang="en-US" sz="2000" dirty="0">
                <a:solidFill>
                  <a:schemeClr val="tx1"/>
                </a:solidFill>
              </a:rPr>
              <a:t> </a:t>
            </a:r>
            <a:r>
              <a:rPr lang="en-US" sz="2000" dirty="0" err="1">
                <a:solidFill>
                  <a:schemeClr val="tx1"/>
                </a:solidFill>
              </a:rPr>
              <a:t>mënyrë</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konsiderueshme</a:t>
            </a:r>
            <a:r>
              <a:rPr lang="en-US" sz="2000" dirty="0">
                <a:solidFill>
                  <a:schemeClr val="tx1"/>
                </a:solidFill>
              </a:rPr>
              <a:t> </a:t>
            </a:r>
            <a:r>
              <a:rPr lang="en-US" sz="2000" dirty="0" err="1">
                <a:solidFill>
                  <a:schemeClr val="tx1"/>
                </a:solidFill>
              </a:rPr>
              <a:t>barazinë</a:t>
            </a:r>
            <a:r>
              <a:rPr lang="en-US" sz="2000" dirty="0">
                <a:solidFill>
                  <a:schemeClr val="tx1"/>
                </a:solidFill>
              </a:rPr>
              <a:t> </a:t>
            </a:r>
            <a:r>
              <a:rPr lang="en-US" sz="2000" dirty="0" err="1">
                <a:solidFill>
                  <a:schemeClr val="tx1"/>
                </a:solidFill>
              </a:rPr>
              <a:t>gjinore</a:t>
            </a:r>
            <a:r>
              <a:rPr lang="en-US" sz="2000" dirty="0">
                <a:solidFill>
                  <a:schemeClr val="tx1"/>
                </a:solidFill>
              </a:rPr>
              <a:t> </a:t>
            </a:r>
            <a:r>
              <a:rPr lang="en-US" sz="2000" dirty="0" err="1">
                <a:solidFill>
                  <a:schemeClr val="tx1"/>
                </a:solidFill>
              </a:rPr>
              <a:t>dhe</a:t>
            </a:r>
            <a:r>
              <a:rPr lang="en-US" sz="2000" dirty="0">
                <a:solidFill>
                  <a:schemeClr val="tx1"/>
                </a:solidFill>
              </a:rPr>
              <a:t> </a:t>
            </a:r>
            <a:r>
              <a:rPr lang="en-US" sz="2000" dirty="0" err="1">
                <a:solidFill>
                  <a:schemeClr val="tx1"/>
                </a:solidFill>
              </a:rPr>
              <a:t>të</a:t>
            </a:r>
            <a:r>
              <a:rPr lang="en-US" sz="2000" dirty="0">
                <a:solidFill>
                  <a:schemeClr val="tx1"/>
                </a:solidFill>
              </a:rPr>
              <a:t> </a:t>
            </a:r>
            <a:r>
              <a:rPr lang="en-US" sz="2000" dirty="0" err="1">
                <a:solidFill>
                  <a:schemeClr val="tx1"/>
                </a:solidFill>
              </a:rPr>
              <a:t>drejtat</a:t>
            </a:r>
            <a:r>
              <a:rPr lang="en-US" sz="2000" dirty="0">
                <a:solidFill>
                  <a:schemeClr val="tx1"/>
                </a:solidFill>
              </a:rPr>
              <a:t> </a:t>
            </a:r>
            <a:r>
              <a:rPr lang="en-US" sz="2000" dirty="0" err="1">
                <a:solidFill>
                  <a:schemeClr val="tx1"/>
                </a:solidFill>
              </a:rPr>
              <a:t>njerëzore</a:t>
            </a:r>
            <a:r>
              <a:rPr lang="en-US" sz="2000" dirty="0">
                <a:solidFill>
                  <a:schemeClr val="tx1"/>
                </a:solidFill>
              </a:rPr>
              <a:t> </a:t>
            </a:r>
            <a:r>
              <a:rPr lang="en-US" sz="2000" dirty="0" err="1">
                <a:solidFill>
                  <a:schemeClr val="tx1"/>
                </a:solidFill>
              </a:rPr>
              <a:t>të</a:t>
            </a:r>
            <a:r>
              <a:rPr lang="en-US" sz="2000" dirty="0">
                <a:solidFill>
                  <a:schemeClr val="tx1"/>
                </a:solidFill>
              </a:rPr>
              <a:t> grave </a:t>
            </a:r>
            <a:r>
              <a:rPr lang="en-US" sz="2000" dirty="0" err="1">
                <a:solidFill>
                  <a:schemeClr val="tx1"/>
                </a:solidFill>
              </a:rPr>
              <a:t>dhe</a:t>
            </a:r>
            <a:r>
              <a:rPr lang="en-US" sz="2000" dirty="0">
                <a:solidFill>
                  <a:schemeClr val="tx1"/>
                </a:solidFill>
              </a:rPr>
              <a:t> </a:t>
            </a:r>
            <a:r>
              <a:rPr lang="en-US" sz="2000" dirty="0" err="1">
                <a:solidFill>
                  <a:schemeClr val="tx1"/>
                </a:solidFill>
              </a:rPr>
              <a:t>fuqizimin</a:t>
            </a:r>
            <a:r>
              <a:rPr lang="en-US" sz="2000" dirty="0">
                <a:solidFill>
                  <a:schemeClr val="tx1"/>
                </a:solidFill>
              </a:rPr>
              <a:t> e </a:t>
            </a:r>
            <a:r>
              <a:rPr lang="en-US" sz="2000" dirty="0" err="1">
                <a:solidFill>
                  <a:schemeClr val="tx1"/>
                </a:solidFill>
              </a:rPr>
              <a:t>tyre</a:t>
            </a:r>
            <a:r>
              <a:rPr lang="en-US" sz="2000" dirty="0">
                <a:solidFill>
                  <a:schemeClr val="tx1"/>
                </a:solidFill>
              </a:rPr>
              <a:t> socio-</a:t>
            </a:r>
            <a:r>
              <a:rPr lang="en-US" sz="2000" dirty="0" err="1">
                <a:solidFill>
                  <a:schemeClr val="tx1"/>
                </a:solidFill>
              </a:rPr>
              <a:t>ekonomik</a:t>
            </a:r>
            <a:r>
              <a:rPr lang="en-US" sz="2000" dirty="0">
                <a:solidFill>
                  <a:schemeClr val="tx1"/>
                </a:solidFill>
              </a:rPr>
              <a:t>.</a:t>
            </a:r>
            <a:endParaRPr lang="en-GB" sz="2000" dirty="0">
              <a:solidFill>
                <a:schemeClr val="tx1"/>
              </a:solidFill>
            </a:endParaRPr>
          </a:p>
        </p:txBody>
      </p:sp>
    </p:spTree>
    <p:extLst>
      <p:ext uri="{BB962C8B-B14F-4D97-AF65-F5344CB8AC3E}">
        <p14:creationId xmlns:p14="http://schemas.microsoft.com/office/powerpoint/2010/main" val="407221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85" y="1345075"/>
            <a:ext cx="7696200" cy="777875"/>
          </a:xfrm>
        </p:spPr>
        <p:txBody>
          <a:bodyPr/>
          <a:lstStyle/>
          <a:p>
            <a:r>
              <a:rPr lang="fr-BE" altLang="en-US" sz="2800" dirty="0" err="1"/>
              <a:t>Angazhimi</a:t>
            </a:r>
            <a:r>
              <a:rPr lang="fr-BE" altLang="en-US" sz="2800" dirty="0"/>
              <a:t> i BE </a:t>
            </a:r>
            <a:r>
              <a:rPr lang="fr-BE" altLang="en-US" sz="2800" dirty="0" err="1"/>
              <a:t>për</a:t>
            </a:r>
            <a:r>
              <a:rPr lang="fr-BE" altLang="en-US" sz="2800" dirty="0"/>
              <a:t> </a:t>
            </a:r>
            <a:r>
              <a:rPr lang="fr-BE" altLang="en-US" sz="2800" dirty="0" err="1"/>
              <a:t>Barazinë</a:t>
            </a:r>
            <a:r>
              <a:rPr lang="fr-BE" altLang="en-US" sz="2800" dirty="0"/>
              <a:t> </a:t>
            </a:r>
            <a:r>
              <a:rPr lang="fr-BE" altLang="en-US" sz="2800" dirty="0" err="1"/>
              <a:t>Gjinore</a:t>
            </a:r>
            <a:endParaRPr lang="en-GB" dirty="0"/>
          </a:p>
        </p:txBody>
      </p:sp>
      <p:sp>
        <p:nvSpPr>
          <p:cNvPr id="3" name="Content Placeholder 2"/>
          <p:cNvSpPr>
            <a:spLocks noGrp="1"/>
          </p:cNvSpPr>
          <p:nvPr>
            <p:ph idx="1"/>
          </p:nvPr>
        </p:nvSpPr>
        <p:spPr>
          <a:xfrm>
            <a:off x="457200" y="2492375"/>
            <a:ext cx="8229600" cy="1296665"/>
          </a:xfrm>
        </p:spPr>
        <p:txBody>
          <a:bodyPr/>
          <a:lstStyle/>
          <a:p>
            <a:pPr marL="0" indent="0">
              <a:buNone/>
            </a:pPr>
            <a:r>
              <a:rPr lang="en-GB" b="1" dirty="0" err="1"/>
              <a:t>Barazia</a:t>
            </a:r>
            <a:r>
              <a:rPr lang="en-GB" b="1" dirty="0"/>
              <a:t> </a:t>
            </a:r>
            <a:r>
              <a:rPr lang="en-GB" b="1" dirty="0" err="1"/>
              <a:t>gjinore</a:t>
            </a:r>
            <a:r>
              <a:rPr lang="en-GB" b="1" dirty="0"/>
              <a:t> </a:t>
            </a:r>
            <a:r>
              <a:rPr lang="en-GB" b="1" dirty="0" err="1"/>
              <a:t>është</a:t>
            </a:r>
            <a:r>
              <a:rPr lang="en-GB" b="1" dirty="0"/>
              <a:t> </a:t>
            </a:r>
            <a:r>
              <a:rPr lang="en-GB" b="1" dirty="0" err="1"/>
              <a:t>një</a:t>
            </a:r>
            <a:r>
              <a:rPr lang="en-GB" b="1" dirty="0"/>
              <a:t> </a:t>
            </a:r>
            <a:r>
              <a:rPr lang="en-GB" b="1" dirty="0" err="1"/>
              <a:t>vlerë</a:t>
            </a:r>
            <a:r>
              <a:rPr lang="en-GB" b="1" dirty="0"/>
              <a:t> </a:t>
            </a:r>
            <a:r>
              <a:rPr lang="en-GB" b="1" dirty="0" err="1"/>
              <a:t>themelore</a:t>
            </a:r>
            <a:r>
              <a:rPr lang="en-GB" b="1" dirty="0"/>
              <a:t> e </a:t>
            </a:r>
            <a:r>
              <a:rPr lang="en-GB" b="1" dirty="0" err="1"/>
              <a:t>Bashkimit</a:t>
            </a:r>
            <a:r>
              <a:rPr lang="en-GB" b="1" dirty="0"/>
              <a:t> </a:t>
            </a:r>
            <a:r>
              <a:rPr lang="en-GB" b="1" dirty="0" err="1"/>
              <a:t>Europian</a:t>
            </a:r>
            <a:r>
              <a:rPr lang="en-GB" b="1" dirty="0"/>
              <a:t> </a:t>
            </a:r>
            <a:r>
              <a:rPr lang="en-GB" b="1" dirty="0" err="1"/>
              <a:t>dhe</a:t>
            </a:r>
            <a:r>
              <a:rPr lang="en-GB" b="1" dirty="0"/>
              <a:t> e </a:t>
            </a:r>
            <a:r>
              <a:rPr lang="en-GB" b="1" dirty="0" err="1"/>
              <a:t>mishëruar</a:t>
            </a:r>
            <a:r>
              <a:rPr lang="en-GB" b="1" dirty="0"/>
              <a:t> </a:t>
            </a:r>
            <a:r>
              <a:rPr lang="en-GB" b="1" dirty="0" err="1"/>
              <a:t>në</a:t>
            </a:r>
            <a:r>
              <a:rPr lang="en-GB" b="1" dirty="0"/>
              <a:t> </a:t>
            </a:r>
            <a:r>
              <a:rPr lang="en-GB" b="1" dirty="0" err="1"/>
              <a:t>traktatet</a:t>
            </a:r>
            <a:r>
              <a:rPr lang="en-GB" b="1" dirty="0"/>
              <a:t> e </a:t>
            </a:r>
            <a:r>
              <a:rPr lang="en-GB" b="1" dirty="0" err="1"/>
              <a:t>tij</a:t>
            </a:r>
            <a:r>
              <a:rPr lang="en-GB" b="1" dirty="0"/>
              <a:t>.</a:t>
            </a:r>
          </a:p>
        </p:txBody>
      </p:sp>
      <p:sp>
        <p:nvSpPr>
          <p:cNvPr id="4" name="Content Placeholder 2"/>
          <p:cNvSpPr txBox="1">
            <a:spLocks/>
          </p:cNvSpPr>
          <p:nvPr/>
        </p:nvSpPr>
        <p:spPr bwMode="auto">
          <a:xfrm>
            <a:off x="423385" y="5949280"/>
            <a:ext cx="8229600"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buNone/>
            </a:pPr>
            <a:r>
              <a:rPr lang="en-GB" sz="1200" i="0" kern="0" dirty="0" err="1"/>
              <a:t>Bazuar</a:t>
            </a:r>
            <a:r>
              <a:rPr lang="en-GB" sz="1200" i="0" kern="0" dirty="0"/>
              <a:t> </a:t>
            </a:r>
            <a:r>
              <a:rPr lang="en-GB" sz="1200" i="0" kern="0" dirty="0" err="1"/>
              <a:t>në</a:t>
            </a:r>
            <a:r>
              <a:rPr lang="en-GB" sz="1200" i="0" kern="0" dirty="0"/>
              <a:t>  </a:t>
            </a:r>
            <a:r>
              <a:rPr lang="en-GB" sz="1200" i="0" kern="0" dirty="0" err="1"/>
              <a:t>një</a:t>
            </a:r>
            <a:r>
              <a:rPr lang="en-GB" sz="1200" i="0" kern="0" dirty="0"/>
              <a:t> </a:t>
            </a:r>
            <a:r>
              <a:rPr lang="en-GB" sz="1200" i="0" kern="0" dirty="0" err="1"/>
              <a:t>prezantim</a:t>
            </a:r>
            <a:r>
              <a:rPr lang="en-GB" sz="1200" i="0" kern="0" dirty="0"/>
              <a:t>  </a:t>
            </a:r>
            <a:r>
              <a:rPr lang="en-GB" sz="1200" i="0" kern="0" dirty="0" err="1"/>
              <a:t>nga</a:t>
            </a:r>
            <a:r>
              <a:rPr lang="en-GB" sz="1200" i="0" kern="0" dirty="0"/>
              <a:t> </a:t>
            </a:r>
            <a:r>
              <a:rPr lang="en-GB" sz="1200" i="0" kern="0" dirty="0" err="1"/>
              <a:t>specialisti</a:t>
            </a:r>
            <a:r>
              <a:rPr lang="en-GB" sz="1200" i="0" kern="0" dirty="0"/>
              <a:t>  </a:t>
            </a:r>
            <a:r>
              <a:rPr lang="en-GB" sz="1200" i="0" kern="0" dirty="0" err="1"/>
              <a:t>i</a:t>
            </a:r>
            <a:r>
              <a:rPr lang="en-GB" sz="1200" i="0" kern="0" dirty="0"/>
              <a:t> </a:t>
            </a:r>
            <a:r>
              <a:rPr lang="en-GB" sz="1200" i="0" kern="0" dirty="0" err="1"/>
              <a:t>Politikës</a:t>
            </a:r>
            <a:r>
              <a:rPr lang="en-GB" sz="1200" i="0" kern="0" dirty="0"/>
              <a:t>  </a:t>
            </a:r>
            <a:r>
              <a:rPr lang="en-GB" sz="1200" i="0" kern="0" dirty="0" err="1"/>
              <a:t>Gjinore</a:t>
            </a:r>
            <a:r>
              <a:rPr lang="en-GB" sz="1200" i="0" kern="0" dirty="0"/>
              <a:t>  DG NEAR, K. </a:t>
            </a:r>
            <a:r>
              <a:rPr lang="en-GB" sz="1200" i="0" kern="0" dirty="0" err="1"/>
              <a:t>Vrethem</a:t>
            </a:r>
            <a:endParaRPr lang="en-GB" sz="1200" i="0" kern="0" dirty="0"/>
          </a:p>
        </p:txBody>
      </p:sp>
    </p:spTree>
    <p:extLst>
      <p:ext uri="{BB962C8B-B14F-4D97-AF65-F5344CB8AC3E}">
        <p14:creationId xmlns:p14="http://schemas.microsoft.com/office/powerpoint/2010/main" val="29895453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Barazia</a:t>
            </a:r>
            <a:r>
              <a:rPr lang="en-GB" dirty="0"/>
              <a:t> </a:t>
            </a:r>
            <a:r>
              <a:rPr lang="en-GB" dirty="0" err="1"/>
              <a:t>Gjinore</a:t>
            </a:r>
            <a:r>
              <a:rPr lang="en-GB" dirty="0"/>
              <a:t> </a:t>
            </a:r>
            <a:r>
              <a:rPr lang="en-GB" dirty="0" err="1"/>
              <a:t>mishëruar</a:t>
            </a:r>
            <a:r>
              <a:rPr lang="en-GB" dirty="0"/>
              <a:t> </a:t>
            </a:r>
            <a:r>
              <a:rPr lang="en-GB" dirty="0" err="1"/>
              <a:t>në</a:t>
            </a:r>
            <a:r>
              <a:rPr lang="en-GB" dirty="0"/>
              <a:t> </a:t>
            </a:r>
            <a:r>
              <a:rPr lang="en-GB" dirty="0" err="1"/>
              <a:t>traktate</a:t>
            </a:r>
            <a:r>
              <a:rPr lang="en-GB" dirty="0"/>
              <a:t> . . .</a:t>
            </a:r>
          </a:p>
        </p:txBody>
      </p:sp>
      <p:sp>
        <p:nvSpPr>
          <p:cNvPr id="3" name="Content Placeholder 2"/>
          <p:cNvSpPr>
            <a:spLocks noGrp="1"/>
          </p:cNvSpPr>
          <p:nvPr>
            <p:ph idx="1"/>
          </p:nvPr>
        </p:nvSpPr>
        <p:spPr/>
        <p:txBody>
          <a:bodyPr/>
          <a:lstStyle/>
          <a:p>
            <a:pPr algn="just">
              <a:buClr>
                <a:srgbClr val="11415F"/>
              </a:buClr>
              <a:defRPr/>
            </a:pPr>
            <a:r>
              <a:rPr lang="en-GB" sz="2000" b="1" dirty="0" err="1">
                <a:solidFill>
                  <a:srgbClr val="005FA9"/>
                </a:solidFill>
                <a:ea typeface="Verdana" panose="020B0604030504040204" pitchFamily="34" charset="0"/>
                <a:cs typeface="Verdana" panose="020B0604030504040204" pitchFamily="34" charset="0"/>
              </a:rPr>
              <a:t>Artikulli</a:t>
            </a:r>
            <a:r>
              <a:rPr lang="en-GB" sz="2000" b="1" dirty="0">
                <a:solidFill>
                  <a:srgbClr val="005FA9"/>
                </a:solidFill>
                <a:ea typeface="Verdana" panose="020B0604030504040204" pitchFamily="34" charset="0"/>
                <a:cs typeface="Verdana" panose="020B0604030504040204" pitchFamily="34" charset="0"/>
              </a:rPr>
              <a:t> 2 TEU</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barazia</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ndërmjet</a:t>
            </a:r>
            <a:r>
              <a:rPr lang="en-GB" sz="2000" dirty="0">
                <a:solidFill>
                  <a:srgbClr val="005FA9"/>
                </a:solidFill>
                <a:ea typeface="Verdana" panose="020B0604030504040204" pitchFamily="34" charset="0"/>
                <a:cs typeface="Verdana" panose="020B0604030504040204" pitchFamily="34" charset="0"/>
              </a:rPr>
              <a:t> grave </a:t>
            </a:r>
            <a:r>
              <a:rPr lang="en-GB" sz="2000" dirty="0" err="1">
                <a:solidFill>
                  <a:srgbClr val="005FA9"/>
                </a:solidFill>
                <a:ea typeface="Verdana" panose="020B0604030504040204" pitchFamily="34" charset="0"/>
                <a:cs typeface="Verdana" panose="020B0604030504040204" pitchFamily="34" charset="0"/>
              </a:rPr>
              <a:t>dhe</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burrave</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është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një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vlerë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themelore</a:t>
            </a:r>
            <a:r>
              <a:rPr lang="en-GB" sz="2000" dirty="0">
                <a:solidFill>
                  <a:srgbClr val="005FA9"/>
                </a:solidFill>
                <a:ea typeface="Verdana" panose="020B0604030504040204" pitchFamily="34" charset="0"/>
                <a:cs typeface="Verdana" panose="020B0604030504040204" pitchFamily="34" charset="0"/>
              </a:rPr>
              <a:t> e BE e </a:t>
            </a:r>
            <a:r>
              <a:rPr lang="en-GB" sz="2000" dirty="0" err="1">
                <a:solidFill>
                  <a:srgbClr val="005FA9"/>
                </a:solidFill>
                <a:ea typeface="Verdana" panose="020B0604030504040204" pitchFamily="34" charset="0"/>
                <a:cs typeface="Verdana" panose="020B0604030504040204" pitchFamily="34" charset="0"/>
              </a:rPr>
              <a:t>përbashkët</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në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të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gjitha</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shtetet</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anëtare</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të</a:t>
            </a:r>
            <a:r>
              <a:rPr lang="en-GB" sz="2000" dirty="0">
                <a:solidFill>
                  <a:srgbClr val="005FA9"/>
                </a:solidFill>
                <a:ea typeface="Verdana" panose="020B0604030504040204" pitchFamily="34" charset="0"/>
                <a:cs typeface="Verdana" panose="020B0604030504040204" pitchFamily="34" charset="0"/>
              </a:rPr>
              <a:t> BE.</a:t>
            </a:r>
          </a:p>
          <a:p>
            <a:pPr algn="just">
              <a:buClr>
                <a:srgbClr val="11415F"/>
              </a:buClr>
              <a:defRPr/>
            </a:pPr>
            <a:endParaRPr lang="en-GB" sz="2000" dirty="0">
              <a:solidFill>
                <a:srgbClr val="005FA9"/>
              </a:solidFill>
              <a:ea typeface="Verdana" panose="020B0604030504040204" pitchFamily="34" charset="0"/>
              <a:cs typeface="Verdana" panose="020B0604030504040204" pitchFamily="34" charset="0"/>
            </a:endParaRPr>
          </a:p>
          <a:p>
            <a:pPr algn="just">
              <a:buClr>
                <a:srgbClr val="11415F"/>
              </a:buClr>
              <a:defRPr/>
            </a:pPr>
            <a:r>
              <a:rPr lang="en-GB" sz="2000" b="1" dirty="0" err="1">
                <a:solidFill>
                  <a:srgbClr val="005FA9"/>
                </a:solidFill>
                <a:ea typeface="Verdana" panose="020B0604030504040204" pitchFamily="34" charset="0"/>
                <a:cs typeface="Verdana" panose="020B0604030504040204" pitchFamily="34" charset="0"/>
              </a:rPr>
              <a:t>Artikulli</a:t>
            </a:r>
            <a:r>
              <a:rPr lang="en-GB" sz="2000" b="1" dirty="0">
                <a:solidFill>
                  <a:srgbClr val="005FA9"/>
                </a:solidFill>
                <a:ea typeface="Verdana" panose="020B0604030504040204" pitchFamily="34" charset="0"/>
                <a:cs typeface="Verdana" panose="020B0604030504040204" pitchFamily="34" charset="0"/>
              </a:rPr>
              <a:t> 3 TEU</a:t>
            </a:r>
            <a:r>
              <a:rPr lang="en-GB" sz="2000" dirty="0">
                <a:solidFill>
                  <a:srgbClr val="005FA9"/>
                </a:solidFill>
                <a:ea typeface="Verdana" panose="020B0604030504040204" pitchFamily="34" charset="0"/>
                <a:cs typeface="Verdana" panose="020B0604030504040204" pitchFamily="34" charset="0"/>
              </a:rPr>
              <a:t>: BE do </a:t>
            </a:r>
            <a:r>
              <a:rPr lang="en-GB" sz="2000" dirty="0" err="1">
                <a:solidFill>
                  <a:srgbClr val="005FA9"/>
                </a:solidFill>
                <a:ea typeface="Verdana" panose="020B0604030504040204" pitchFamily="34" charset="0"/>
                <a:cs typeface="Verdana" panose="020B0604030504040204" pitchFamily="34" charset="0"/>
              </a:rPr>
              <a:t>të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promovojë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barazi</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ndërmjet</a:t>
            </a:r>
            <a:r>
              <a:rPr lang="en-GB" sz="2000" dirty="0">
                <a:solidFill>
                  <a:srgbClr val="005FA9"/>
                </a:solidFill>
                <a:ea typeface="Verdana" panose="020B0604030504040204" pitchFamily="34" charset="0"/>
                <a:cs typeface="Verdana" panose="020B0604030504040204" pitchFamily="34" charset="0"/>
              </a:rPr>
              <a:t> grave </a:t>
            </a:r>
            <a:r>
              <a:rPr lang="en-GB" sz="2000" dirty="0" err="1">
                <a:solidFill>
                  <a:srgbClr val="005FA9"/>
                </a:solidFill>
                <a:ea typeface="Verdana" panose="020B0604030504040204" pitchFamily="34" charset="0"/>
                <a:cs typeface="Verdana" panose="020B0604030504040204" pitchFamily="34" charset="0"/>
              </a:rPr>
              <a:t>dhe</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burrave</a:t>
            </a:r>
            <a:r>
              <a:rPr lang="en-GB" sz="2000" dirty="0">
                <a:solidFill>
                  <a:srgbClr val="005FA9"/>
                </a:solidFill>
                <a:ea typeface="Verdana" panose="020B0604030504040204" pitchFamily="34" charset="0"/>
                <a:cs typeface="Verdana" panose="020B0604030504040204" pitchFamily="34" charset="0"/>
              </a:rPr>
              <a:t>.</a:t>
            </a:r>
          </a:p>
          <a:p>
            <a:pPr indent="0" algn="just">
              <a:buClr>
                <a:srgbClr val="11415F"/>
              </a:buClr>
              <a:buNone/>
              <a:defRPr/>
            </a:pPr>
            <a:r>
              <a:rPr lang="en-GB" sz="2000" dirty="0">
                <a:solidFill>
                  <a:srgbClr val="005FA9"/>
                </a:solidFill>
                <a:ea typeface="Verdana" panose="020B0604030504040204" pitchFamily="34" charset="0"/>
                <a:cs typeface="Verdana" panose="020B0604030504040204" pitchFamily="34" charset="0"/>
              </a:rPr>
              <a:t>	</a:t>
            </a:r>
          </a:p>
          <a:p>
            <a:pPr indent="0" algn="just">
              <a:buClr>
                <a:srgbClr val="11415F"/>
              </a:buClr>
              <a:buNone/>
              <a:defRPr/>
            </a:pPr>
            <a:r>
              <a:rPr lang="en-GB" sz="2000" u="sng" dirty="0" err="1">
                <a:solidFill>
                  <a:srgbClr val="005FA9"/>
                </a:solidFill>
                <a:ea typeface="Verdana" panose="020B0604030504040204" pitchFamily="34" charset="0"/>
                <a:cs typeface="Verdana" panose="020B0604030504040204" pitchFamily="34" charset="0"/>
              </a:rPr>
              <a:t>Bazë</a:t>
            </a:r>
            <a:r>
              <a:rPr lang="en-GB" sz="2000" u="sng" dirty="0">
                <a:solidFill>
                  <a:srgbClr val="005FA9"/>
                </a:solidFill>
                <a:ea typeface="Verdana" panose="020B0604030504040204" pitchFamily="34" charset="0"/>
                <a:cs typeface="Verdana" panose="020B0604030504040204" pitchFamily="34" charset="0"/>
              </a:rPr>
              <a:t> </a:t>
            </a:r>
            <a:r>
              <a:rPr lang="en-GB" sz="2000" u="sng" dirty="0" err="1">
                <a:solidFill>
                  <a:srgbClr val="005FA9"/>
                </a:solidFill>
                <a:ea typeface="Verdana" panose="020B0604030504040204" pitchFamily="34" charset="0"/>
                <a:cs typeface="Verdana" panose="020B0604030504040204" pitchFamily="34" charset="0"/>
              </a:rPr>
              <a:t>ligjore</a:t>
            </a:r>
            <a:r>
              <a:rPr lang="en-GB" sz="2000" u="sng" dirty="0">
                <a:solidFill>
                  <a:srgbClr val="005FA9"/>
                </a:solidFill>
                <a:ea typeface="Verdana" panose="020B0604030504040204" pitchFamily="34" charset="0"/>
                <a:cs typeface="Verdana" panose="020B0604030504040204" pitchFamily="34" charset="0"/>
              </a:rPr>
              <a:t> </a:t>
            </a:r>
            <a:r>
              <a:rPr lang="en-GB" sz="2000" u="sng" dirty="0" err="1">
                <a:solidFill>
                  <a:srgbClr val="005FA9"/>
                </a:solidFill>
                <a:ea typeface="Verdana" panose="020B0604030504040204" pitchFamily="34" charset="0"/>
                <a:cs typeface="Verdana" panose="020B0604030504040204" pitchFamily="34" charset="0"/>
              </a:rPr>
              <a:t>për</a:t>
            </a:r>
            <a:r>
              <a:rPr lang="en-GB" sz="2000" u="sng" dirty="0">
                <a:solidFill>
                  <a:srgbClr val="005FA9"/>
                </a:solidFill>
                <a:ea typeface="Verdana" panose="020B0604030504040204" pitchFamily="34" charset="0"/>
                <a:cs typeface="Verdana" panose="020B0604030504040204" pitchFamily="34" charset="0"/>
              </a:rPr>
              <a:t> </a:t>
            </a:r>
            <a:r>
              <a:rPr lang="en-GB" sz="2000" u="sng" dirty="0" err="1">
                <a:solidFill>
                  <a:srgbClr val="005FA9"/>
                </a:solidFill>
                <a:ea typeface="Verdana" panose="020B0604030504040204" pitchFamily="34" charset="0"/>
                <a:cs typeface="Verdana" panose="020B0604030504040204" pitchFamily="34" charset="0"/>
              </a:rPr>
              <a:t>legjislacion</a:t>
            </a:r>
            <a:r>
              <a:rPr lang="en-GB" sz="2000" u="sng" dirty="0">
                <a:solidFill>
                  <a:srgbClr val="005FA9"/>
                </a:solidFill>
                <a:ea typeface="Verdana" panose="020B0604030504040204" pitchFamily="34" charset="0"/>
                <a:cs typeface="Verdana" panose="020B0604030504040204" pitchFamily="34" charset="0"/>
              </a:rPr>
              <a:t>:</a:t>
            </a:r>
          </a:p>
          <a:p>
            <a:pPr algn="just">
              <a:buClr>
                <a:srgbClr val="11415F"/>
              </a:buClr>
              <a:defRPr/>
            </a:pPr>
            <a:r>
              <a:rPr lang="en-GB" sz="2000" b="1" dirty="0" err="1">
                <a:solidFill>
                  <a:srgbClr val="005FA9"/>
                </a:solidFill>
                <a:ea typeface="Verdana" panose="020B0604030504040204" pitchFamily="34" charset="0"/>
                <a:cs typeface="Verdana" panose="020B0604030504040204" pitchFamily="34" charset="0"/>
              </a:rPr>
              <a:t>Artikulli</a:t>
            </a:r>
            <a:r>
              <a:rPr lang="en-GB" sz="2000" b="1" dirty="0">
                <a:solidFill>
                  <a:srgbClr val="005FA9"/>
                </a:solidFill>
                <a:ea typeface="Verdana" panose="020B0604030504040204" pitchFamily="34" charset="0"/>
                <a:cs typeface="Verdana" panose="020B0604030504040204" pitchFamily="34" charset="0"/>
              </a:rPr>
              <a:t> 157 TFEU</a:t>
            </a:r>
          </a:p>
          <a:p>
            <a:pPr algn="just">
              <a:buClr>
                <a:srgbClr val="11415F"/>
              </a:buClr>
              <a:defRPr/>
            </a:pPr>
            <a:r>
              <a:rPr lang="en-GB" sz="2000" b="1" dirty="0" err="1">
                <a:solidFill>
                  <a:srgbClr val="005FA9"/>
                </a:solidFill>
                <a:ea typeface="Verdana" panose="020B0604030504040204" pitchFamily="34" charset="0"/>
                <a:cs typeface="Verdana" panose="020B0604030504040204" pitchFamily="34" charset="0"/>
              </a:rPr>
              <a:t>Artikulli</a:t>
            </a:r>
            <a:r>
              <a:rPr lang="en-GB" sz="2000" b="1" dirty="0">
                <a:solidFill>
                  <a:srgbClr val="005FA9"/>
                </a:solidFill>
                <a:ea typeface="Verdana" panose="020B0604030504040204" pitchFamily="34" charset="0"/>
                <a:cs typeface="Verdana" panose="020B0604030504040204" pitchFamily="34" charset="0"/>
              </a:rPr>
              <a:t> 19 TFEU </a:t>
            </a:r>
            <a:r>
              <a:rPr lang="en-GB" sz="2000" dirty="0">
                <a:solidFill>
                  <a:srgbClr val="005FA9"/>
                </a:solidFill>
                <a:ea typeface="Verdana" panose="020B0604030504040204" pitchFamily="34" charset="0"/>
                <a:cs typeface="Verdana" panose="020B0604030504040204" pitchFamily="34" charset="0"/>
              </a:rPr>
              <a:t>(Dir. 2004/113 </a:t>
            </a:r>
            <a:r>
              <a:rPr lang="en-GB" sz="2000" dirty="0" err="1">
                <a:solidFill>
                  <a:srgbClr val="005FA9"/>
                </a:solidFill>
                <a:ea typeface="Verdana" panose="020B0604030504040204" pitchFamily="34" charset="0"/>
                <a:cs typeface="Verdana" panose="020B0604030504040204" pitchFamily="34" charset="0"/>
              </a:rPr>
              <a:t>mbi</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aksesin</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mbi</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të</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mira</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dhe</a:t>
            </a:r>
            <a:r>
              <a:rPr lang="en-GB" sz="2000" dirty="0">
                <a:solidFill>
                  <a:srgbClr val="005FA9"/>
                </a:solidFill>
                <a:ea typeface="Verdana" panose="020B0604030504040204" pitchFamily="34" charset="0"/>
                <a:cs typeface="Verdana" panose="020B0604030504040204" pitchFamily="34" charset="0"/>
              </a:rPr>
              <a:t> </a:t>
            </a:r>
            <a:r>
              <a:rPr lang="en-GB" sz="2000" dirty="0" err="1">
                <a:solidFill>
                  <a:srgbClr val="005FA9"/>
                </a:solidFill>
                <a:ea typeface="Verdana" panose="020B0604030504040204" pitchFamily="34" charset="0"/>
                <a:cs typeface="Verdana" panose="020B0604030504040204" pitchFamily="34" charset="0"/>
              </a:rPr>
              <a:t>shërbime</a:t>
            </a:r>
            <a:r>
              <a:rPr lang="en-GB" sz="2000" dirty="0">
                <a:solidFill>
                  <a:srgbClr val="005FA9"/>
                </a:solidFill>
                <a:ea typeface="Verdana" panose="020B0604030504040204" pitchFamily="34" charset="0"/>
                <a:cs typeface="Verdana" panose="020B0604030504040204" pitchFamily="34" charset="0"/>
              </a:rPr>
              <a:t>)</a:t>
            </a:r>
          </a:p>
          <a:p>
            <a:endParaRPr lang="en-GB" dirty="0"/>
          </a:p>
        </p:txBody>
      </p:sp>
    </p:spTree>
    <p:extLst>
      <p:ext uri="{BB962C8B-B14F-4D97-AF65-F5344CB8AC3E}">
        <p14:creationId xmlns:p14="http://schemas.microsoft.com/office/powerpoint/2010/main" val="108186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err="1"/>
              <a:t>dhe</a:t>
            </a:r>
            <a:r>
              <a:rPr lang="en-GB" dirty="0"/>
              <a:t> </a:t>
            </a:r>
            <a:r>
              <a:rPr lang="en-GB" dirty="0" err="1"/>
              <a:t>kështu</a:t>
            </a:r>
            <a:r>
              <a:rPr lang="en-GB" dirty="0"/>
              <a:t> </a:t>
            </a:r>
            <a:r>
              <a:rPr lang="en-GB" dirty="0" err="1"/>
              <a:t>është</a:t>
            </a:r>
            <a:r>
              <a:rPr lang="en-GB" dirty="0"/>
              <a:t> </a:t>
            </a:r>
            <a:r>
              <a:rPr lang="en-GB" dirty="0" err="1"/>
              <a:t>integrim</a:t>
            </a:r>
            <a:r>
              <a:rPr lang="en-GB" dirty="0"/>
              <a:t> </a:t>
            </a:r>
            <a:r>
              <a:rPr lang="en-GB" dirty="0" err="1"/>
              <a:t>gjinor</a:t>
            </a:r>
            <a:endParaRPr lang="en-GB" dirty="0"/>
          </a:p>
        </p:txBody>
      </p:sp>
      <p:sp>
        <p:nvSpPr>
          <p:cNvPr id="3" name="Content Placeholder 2"/>
          <p:cNvSpPr>
            <a:spLocks noGrp="1"/>
          </p:cNvSpPr>
          <p:nvPr>
            <p:ph idx="1"/>
          </p:nvPr>
        </p:nvSpPr>
        <p:spPr/>
        <p:txBody>
          <a:bodyPr/>
          <a:lstStyle/>
          <a:p>
            <a:r>
              <a:rPr lang="en-GB" dirty="0" err="1"/>
              <a:t>Artikulli</a:t>
            </a:r>
            <a:r>
              <a:rPr lang="en-GB" dirty="0"/>
              <a:t> 8 (TFEU) </a:t>
            </a:r>
            <a:r>
              <a:rPr lang="en-GB" dirty="0" err="1"/>
              <a:t>nënvizon</a:t>
            </a:r>
            <a:r>
              <a:rPr lang="en-GB" dirty="0"/>
              <a:t> </a:t>
            </a:r>
            <a:r>
              <a:rPr lang="en-GB" dirty="0" err="1"/>
              <a:t>që</a:t>
            </a:r>
            <a:r>
              <a:rPr lang="en-GB" dirty="0"/>
              <a:t> “</a:t>
            </a:r>
            <a:r>
              <a:rPr lang="en-GB" dirty="0" err="1"/>
              <a:t>Në</a:t>
            </a:r>
            <a:r>
              <a:rPr lang="en-GB" dirty="0"/>
              <a:t> </a:t>
            </a:r>
            <a:r>
              <a:rPr lang="en-GB" dirty="0" err="1"/>
              <a:t>të</a:t>
            </a:r>
            <a:r>
              <a:rPr lang="en-GB" dirty="0"/>
              <a:t> </a:t>
            </a:r>
            <a:r>
              <a:rPr lang="en-GB" dirty="0" err="1"/>
              <a:t>gjitha</a:t>
            </a:r>
            <a:r>
              <a:rPr lang="en-GB" dirty="0"/>
              <a:t> </a:t>
            </a:r>
            <a:r>
              <a:rPr lang="en-GB" dirty="0" err="1"/>
              <a:t>aktivitetet</a:t>
            </a:r>
            <a:r>
              <a:rPr lang="en-GB" dirty="0"/>
              <a:t> e </a:t>
            </a:r>
            <a:r>
              <a:rPr lang="en-GB" dirty="0" err="1"/>
              <a:t>tij</a:t>
            </a:r>
            <a:r>
              <a:rPr lang="en-GB" dirty="0"/>
              <a:t>, </a:t>
            </a:r>
            <a:r>
              <a:rPr lang="en-GB" dirty="0" err="1"/>
              <a:t>Bashkimi</a:t>
            </a:r>
            <a:r>
              <a:rPr lang="en-GB" dirty="0"/>
              <a:t> do </a:t>
            </a:r>
            <a:r>
              <a:rPr lang="en-GB" dirty="0" err="1"/>
              <a:t>të</a:t>
            </a:r>
            <a:r>
              <a:rPr lang="en-GB" dirty="0"/>
              <a:t> </a:t>
            </a:r>
            <a:r>
              <a:rPr lang="en-GB" dirty="0" err="1"/>
              <a:t>synojë</a:t>
            </a:r>
            <a:r>
              <a:rPr lang="en-GB" dirty="0"/>
              <a:t> </a:t>
            </a:r>
            <a:r>
              <a:rPr lang="en-GB" dirty="0" err="1"/>
              <a:t>eliminimin</a:t>
            </a:r>
            <a:r>
              <a:rPr lang="en-GB" dirty="0"/>
              <a:t> e </a:t>
            </a:r>
            <a:r>
              <a:rPr lang="en-GB" dirty="0" err="1"/>
              <a:t>pabarazive</a:t>
            </a:r>
            <a:r>
              <a:rPr lang="en-GB" dirty="0"/>
              <a:t> </a:t>
            </a:r>
            <a:r>
              <a:rPr lang="en-GB" dirty="0" err="1"/>
              <a:t>dhe</a:t>
            </a:r>
            <a:r>
              <a:rPr lang="en-GB" dirty="0"/>
              <a:t> </a:t>
            </a:r>
            <a:r>
              <a:rPr lang="en-GB" dirty="0" err="1"/>
              <a:t>të</a:t>
            </a:r>
            <a:r>
              <a:rPr lang="en-GB" dirty="0"/>
              <a:t> </a:t>
            </a:r>
            <a:r>
              <a:rPr lang="en-GB" dirty="0" err="1"/>
              <a:t>promovojë</a:t>
            </a:r>
            <a:r>
              <a:rPr lang="en-GB" dirty="0"/>
              <a:t> </a:t>
            </a:r>
            <a:r>
              <a:rPr lang="en-GB" dirty="0" err="1"/>
              <a:t>barazi</a:t>
            </a:r>
            <a:r>
              <a:rPr lang="en-GB" dirty="0"/>
              <a:t>, </a:t>
            </a:r>
            <a:r>
              <a:rPr lang="en-GB" dirty="0" err="1"/>
              <a:t>ndërmjet</a:t>
            </a:r>
            <a:r>
              <a:rPr lang="en-GB" dirty="0"/>
              <a:t> </a:t>
            </a:r>
            <a:r>
              <a:rPr lang="en-GB" dirty="0" err="1"/>
              <a:t>burrave</a:t>
            </a:r>
            <a:r>
              <a:rPr lang="en-GB" dirty="0"/>
              <a:t> </a:t>
            </a:r>
            <a:r>
              <a:rPr lang="en-GB" dirty="0" err="1"/>
              <a:t>dhe</a:t>
            </a:r>
            <a:r>
              <a:rPr lang="en-GB" dirty="0"/>
              <a:t> grave”.</a:t>
            </a:r>
          </a:p>
          <a:p>
            <a:endParaRPr lang="en-GB" dirty="0"/>
          </a:p>
          <a:p>
            <a:endParaRPr lang="en-GB" dirty="0"/>
          </a:p>
          <a:p>
            <a:endParaRPr lang="en-GB" dirty="0"/>
          </a:p>
        </p:txBody>
      </p:sp>
    </p:spTree>
    <p:extLst>
      <p:ext uri="{BB962C8B-B14F-4D97-AF65-F5344CB8AC3E}">
        <p14:creationId xmlns:p14="http://schemas.microsoft.com/office/powerpoint/2010/main" val="302316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p:cNvSpPr txBox="1">
            <a:spLocks/>
          </p:cNvSpPr>
          <p:nvPr/>
        </p:nvSpPr>
        <p:spPr bwMode="auto">
          <a:xfrm>
            <a:off x="144016" y="1268760"/>
            <a:ext cx="48768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de-DE" sz="2400" dirty="0"/>
              <a:t>Integrimi gjinor</a:t>
            </a:r>
          </a:p>
        </p:txBody>
      </p:sp>
      <p:pic>
        <p:nvPicPr>
          <p:cNvPr id="6" name="Picture 3" descr="Zopf%ohne text"/>
          <p:cNvPicPr>
            <a:picLocks noChangeAspect="1" noChangeArrowheads="1"/>
          </p:cNvPicPr>
          <p:nvPr/>
        </p:nvPicPr>
        <p:blipFill>
          <a:blip r:embed="rId2" cstate="print">
            <a:extLst>
              <a:ext uri="{28A0092B-C50C-407E-A947-70E740481C1C}">
                <a14:useLocalDpi xmlns:a14="http://schemas.microsoft.com/office/drawing/2010/main" val="0"/>
              </a:ext>
            </a:extLst>
          </a:blip>
          <a:srcRect t="-33317" b="-33317"/>
          <a:stretch>
            <a:fillRect/>
          </a:stretch>
        </p:blipFill>
        <p:spPr>
          <a:xfrm>
            <a:off x="2198458" y="476672"/>
            <a:ext cx="4274820" cy="7542322"/>
          </a:xfrm>
          <a:prstGeom prst="rect">
            <a:avLst/>
          </a:prstGeom>
        </p:spPr>
      </p:pic>
    </p:spTree>
    <p:extLst>
      <p:ext uri="{BB962C8B-B14F-4D97-AF65-F5344CB8AC3E}">
        <p14:creationId xmlns:p14="http://schemas.microsoft.com/office/powerpoint/2010/main" val="65665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0" y="1628775"/>
            <a:ext cx="9144000" cy="4359275"/>
          </a:xfrm>
          <a:prstGeom prst="rect">
            <a:avLst/>
          </a:prstGeom>
          <a:solidFill>
            <a:srgbClr val="003C6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spcAft>
                <a:spcPct val="0"/>
              </a:spcAft>
              <a:buFontTx/>
              <a:buNone/>
            </a:pPr>
            <a:endParaRPr lang="en-US" altLang="en-US">
              <a:solidFill>
                <a:srgbClr val="0055A5"/>
              </a:solidFill>
            </a:endParaRPr>
          </a:p>
        </p:txBody>
      </p:sp>
      <p:sp>
        <p:nvSpPr>
          <p:cNvPr id="10243" name="Rectangle 4"/>
          <p:cNvSpPr>
            <a:spLocks noChangeArrowheads="1"/>
          </p:cNvSpPr>
          <p:nvPr/>
        </p:nvSpPr>
        <p:spPr bwMode="auto">
          <a:xfrm>
            <a:off x="395288" y="404813"/>
            <a:ext cx="8007350" cy="101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l">
              <a:spcAft>
                <a:spcPct val="0"/>
              </a:spcAft>
              <a:buFontTx/>
              <a:buNone/>
            </a:pPr>
            <a:endParaRPr lang="en-US" altLang="en-US" sz="2800">
              <a:solidFill>
                <a:srgbClr val="003C68"/>
              </a:solidFill>
            </a:endParaRPr>
          </a:p>
        </p:txBody>
      </p:sp>
      <p:sp>
        <p:nvSpPr>
          <p:cNvPr id="10247" name="Rectangle 7"/>
          <p:cNvSpPr>
            <a:spLocks noGrp="1" noChangeArrowheads="1"/>
          </p:cNvSpPr>
          <p:nvPr>
            <p:ph type="title"/>
          </p:nvPr>
        </p:nvSpPr>
        <p:spPr>
          <a:xfrm>
            <a:off x="395288" y="639763"/>
            <a:ext cx="7696200" cy="777875"/>
          </a:xfrm>
        </p:spPr>
        <p:txBody>
          <a:bodyPr/>
          <a:lstStyle/>
          <a:p>
            <a:r>
              <a:rPr lang="en-GB" altLang="en-US" b="1" dirty="0" err="1"/>
              <a:t>Integrimi</a:t>
            </a:r>
            <a:r>
              <a:rPr lang="en-GB" altLang="en-US" b="1" dirty="0"/>
              <a:t> </a:t>
            </a:r>
            <a:r>
              <a:rPr lang="en-GB" altLang="en-US" b="1" dirty="0" err="1"/>
              <a:t>gjinor</a:t>
            </a:r>
            <a:r>
              <a:rPr lang="en-GB" altLang="en-US" b="1" dirty="0"/>
              <a:t> – </a:t>
            </a:r>
            <a:r>
              <a:rPr lang="en-GB" altLang="en-US" b="1" dirty="0" err="1"/>
              <a:t>përkufizim</a:t>
            </a:r>
            <a:br>
              <a:rPr lang="en-GB" altLang="en-US" b="1" dirty="0"/>
            </a:br>
            <a:endParaRPr lang="en-GB" altLang="en-US" b="1" dirty="0"/>
          </a:p>
        </p:txBody>
      </p:sp>
      <p:sp>
        <p:nvSpPr>
          <p:cNvPr id="10249" name="Rectangle 9"/>
          <p:cNvSpPr>
            <a:spLocks noGrp="1" noChangeArrowheads="1"/>
          </p:cNvSpPr>
          <p:nvPr>
            <p:ph type="body" idx="1"/>
          </p:nvPr>
        </p:nvSpPr>
        <p:spPr>
          <a:xfrm>
            <a:off x="179387" y="1692275"/>
            <a:ext cx="8779417" cy="4137025"/>
          </a:xfrm>
        </p:spPr>
        <p:txBody>
          <a:bodyPr/>
          <a:lstStyle/>
          <a:p>
            <a:r>
              <a:rPr lang="en-GB" sz="2400" b="1" kern="1200" dirty="0">
                <a:solidFill>
                  <a:schemeClr val="accent3"/>
                </a:solidFill>
                <a:latin typeface="Arial" charset="0"/>
              </a:rPr>
              <a:t>	</a:t>
            </a:r>
          </a:p>
          <a:p>
            <a:r>
              <a:rPr lang="en-GB" sz="2400" b="1" kern="1200" dirty="0">
                <a:solidFill>
                  <a:schemeClr val="accent3"/>
                </a:solidFill>
                <a:latin typeface="Arial" charset="0"/>
              </a:rPr>
              <a:t>“</a:t>
            </a:r>
            <a:r>
              <a:rPr lang="en-GB" sz="2400" b="1" kern="1200" dirty="0" err="1">
                <a:solidFill>
                  <a:schemeClr val="accent3"/>
                </a:solidFill>
                <a:latin typeface="Arial" charset="0"/>
              </a:rPr>
              <a:t>Integrimi</a:t>
            </a:r>
            <a:r>
              <a:rPr lang="en-GB" sz="2400" b="1" kern="1200" dirty="0">
                <a:solidFill>
                  <a:schemeClr val="accent3"/>
                </a:solidFill>
                <a:latin typeface="Arial" charset="0"/>
              </a:rPr>
              <a:t> </a:t>
            </a:r>
            <a:r>
              <a:rPr lang="en-GB" sz="2400" b="1" kern="1200" dirty="0" err="1">
                <a:solidFill>
                  <a:schemeClr val="accent3"/>
                </a:solidFill>
                <a:latin typeface="Arial" charset="0"/>
              </a:rPr>
              <a:t>i</a:t>
            </a:r>
            <a:r>
              <a:rPr lang="en-GB" sz="2400" b="1" kern="1200" dirty="0">
                <a:solidFill>
                  <a:schemeClr val="accent3"/>
                </a:solidFill>
                <a:latin typeface="Arial" charset="0"/>
              </a:rPr>
              <a:t> </a:t>
            </a:r>
            <a:r>
              <a:rPr lang="en-GB" sz="2400" b="1" kern="1200" dirty="0" err="1">
                <a:solidFill>
                  <a:schemeClr val="accent3"/>
                </a:solidFill>
                <a:latin typeface="Arial" charset="0"/>
              </a:rPr>
              <a:t>perspektivave</a:t>
            </a:r>
            <a:r>
              <a:rPr lang="en-GB" sz="2400" b="1" kern="1200" dirty="0">
                <a:solidFill>
                  <a:schemeClr val="accent3"/>
                </a:solidFill>
                <a:latin typeface="Arial" charset="0"/>
              </a:rPr>
              <a:t> </a:t>
            </a:r>
            <a:r>
              <a:rPr lang="en-GB" sz="2400" b="1" kern="1200" dirty="0" err="1">
                <a:solidFill>
                  <a:schemeClr val="accent3"/>
                </a:solidFill>
                <a:latin typeface="Arial" charset="0"/>
              </a:rPr>
              <a:t>gjinore</a:t>
            </a:r>
            <a:r>
              <a:rPr lang="en-GB" sz="2400" b="1" kern="1200" dirty="0">
                <a:solidFill>
                  <a:schemeClr val="accent3"/>
                </a:solidFill>
                <a:latin typeface="Arial" charset="0"/>
              </a:rPr>
              <a:t> </a:t>
            </a:r>
            <a:r>
              <a:rPr lang="en-GB" sz="2400" b="1" kern="1200" dirty="0" err="1">
                <a:solidFill>
                  <a:schemeClr val="accent3"/>
                </a:solidFill>
                <a:latin typeface="Arial" charset="0"/>
              </a:rPr>
              <a:t>brenda</a:t>
            </a:r>
            <a:r>
              <a:rPr lang="en-GB" sz="2400" b="1" kern="1200" dirty="0">
                <a:solidFill>
                  <a:schemeClr val="accent3"/>
                </a:solidFill>
                <a:latin typeface="Arial" charset="0"/>
              </a:rPr>
              <a:t> </a:t>
            </a:r>
            <a:r>
              <a:rPr lang="en-GB" sz="2400" b="1" kern="1200" dirty="0" err="1">
                <a:solidFill>
                  <a:schemeClr val="accent3"/>
                </a:solidFill>
                <a:latin typeface="Arial" charset="0"/>
              </a:rPr>
              <a:t>cdo</a:t>
            </a:r>
            <a:r>
              <a:rPr lang="en-GB" sz="2400" b="1" kern="1200" dirty="0">
                <a:solidFill>
                  <a:schemeClr val="accent3"/>
                </a:solidFill>
                <a:latin typeface="Arial" charset="0"/>
              </a:rPr>
              <a:t> faze </a:t>
            </a:r>
            <a:r>
              <a:rPr lang="en-GB" sz="2400" b="1" kern="1200" dirty="0" err="1">
                <a:solidFill>
                  <a:schemeClr val="accent3"/>
                </a:solidFill>
                <a:latin typeface="Arial" charset="0"/>
              </a:rPr>
              <a:t>të</a:t>
            </a:r>
            <a:r>
              <a:rPr lang="en-GB" sz="2400" b="1" kern="1200" dirty="0">
                <a:solidFill>
                  <a:schemeClr val="accent3"/>
                </a:solidFill>
                <a:latin typeface="Arial" charset="0"/>
              </a:rPr>
              <a:t> </a:t>
            </a:r>
            <a:r>
              <a:rPr lang="en-GB" sz="2400" b="1" kern="1200" dirty="0" err="1">
                <a:solidFill>
                  <a:schemeClr val="accent3"/>
                </a:solidFill>
                <a:latin typeface="Arial" charset="0"/>
              </a:rPr>
              <a:t>proceseve</a:t>
            </a:r>
            <a:r>
              <a:rPr lang="en-GB" sz="2400" b="1" kern="1200" dirty="0">
                <a:solidFill>
                  <a:schemeClr val="accent3"/>
                </a:solidFill>
                <a:latin typeface="Arial" charset="0"/>
              </a:rPr>
              <a:t> </a:t>
            </a:r>
            <a:r>
              <a:rPr lang="en-GB" sz="2400" b="1" kern="1200" dirty="0" err="1">
                <a:solidFill>
                  <a:schemeClr val="accent3"/>
                </a:solidFill>
                <a:latin typeface="Arial" charset="0"/>
              </a:rPr>
              <a:t>politike</a:t>
            </a:r>
            <a:r>
              <a:rPr lang="en-GB" sz="2400" b="1" kern="1200" dirty="0">
                <a:solidFill>
                  <a:schemeClr val="accent3"/>
                </a:solidFill>
                <a:latin typeface="Arial" charset="0"/>
              </a:rPr>
              <a:t> – </a:t>
            </a:r>
            <a:r>
              <a:rPr lang="en-GB" sz="2400" b="1" kern="1200" dirty="0" err="1">
                <a:solidFill>
                  <a:schemeClr val="accent3"/>
                </a:solidFill>
                <a:latin typeface="Arial" charset="0"/>
              </a:rPr>
              <a:t>dizajn</a:t>
            </a:r>
            <a:r>
              <a:rPr lang="en-GB" sz="2400" b="1" kern="1200" dirty="0">
                <a:solidFill>
                  <a:schemeClr val="accent3"/>
                </a:solidFill>
                <a:latin typeface="Arial" charset="0"/>
              </a:rPr>
              <a:t>, </a:t>
            </a:r>
            <a:r>
              <a:rPr lang="en-GB" sz="2400" b="1" kern="1200" dirty="0" err="1">
                <a:solidFill>
                  <a:schemeClr val="accent3"/>
                </a:solidFill>
                <a:latin typeface="Arial" charset="0"/>
              </a:rPr>
              <a:t>zbatim</a:t>
            </a:r>
            <a:r>
              <a:rPr lang="en-GB" sz="2400" b="1" kern="1200" dirty="0">
                <a:solidFill>
                  <a:schemeClr val="accent3"/>
                </a:solidFill>
                <a:latin typeface="Arial" charset="0"/>
              </a:rPr>
              <a:t>, </a:t>
            </a:r>
            <a:r>
              <a:rPr lang="en-GB" sz="2400" b="1" kern="1200" dirty="0" err="1">
                <a:solidFill>
                  <a:schemeClr val="accent3"/>
                </a:solidFill>
                <a:latin typeface="Arial" charset="0"/>
              </a:rPr>
              <a:t>monitorim</a:t>
            </a:r>
            <a:r>
              <a:rPr lang="en-GB" sz="2400" b="1" kern="1200" dirty="0">
                <a:solidFill>
                  <a:schemeClr val="accent3"/>
                </a:solidFill>
                <a:latin typeface="Arial" charset="0"/>
              </a:rPr>
              <a:t> </a:t>
            </a:r>
            <a:r>
              <a:rPr lang="en-GB" sz="2400" b="1" kern="1200" dirty="0" err="1">
                <a:solidFill>
                  <a:schemeClr val="accent3"/>
                </a:solidFill>
                <a:latin typeface="Arial" charset="0"/>
              </a:rPr>
              <a:t>dhe</a:t>
            </a:r>
            <a:r>
              <a:rPr lang="en-GB" sz="2400" b="1" kern="1200" dirty="0">
                <a:solidFill>
                  <a:schemeClr val="accent3"/>
                </a:solidFill>
                <a:latin typeface="Arial" charset="0"/>
              </a:rPr>
              <a:t> </a:t>
            </a:r>
            <a:r>
              <a:rPr lang="en-GB" sz="2400" b="1" kern="1200" dirty="0" err="1">
                <a:solidFill>
                  <a:schemeClr val="accent3"/>
                </a:solidFill>
                <a:latin typeface="Arial" charset="0"/>
              </a:rPr>
              <a:t>vlerësim</a:t>
            </a:r>
            <a:r>
              <a:rPr lang="en-GB" sz="2400" b="1" kern="1200" dirty="0">
                <a:solidFill>
                  <a:schemeClr val="accent3"/>
                </a:solidFill>
                <a:latin typeface="Arial" charset="0"/>
              </a:rPr>
              <a:t> – me </a:t>
            </a:r>
            <a:r>
              <a:rPr lang="en-GB" sz="2400" b="1" kern="1200" dirty="0" err="1">
                <a:solidFill>
                  <a:schemeClr val="accent3"/>
                </a:solidFill>
                <a:latin typeface="Arial" charset="0"/>
              </a:rPr>
              <a:t>qëllim</a:t>
            </a:r>
            <a:r>
              <a:rPr lang="en-GB" sz="2400" b="1" kern="1200" dirty="0">
                <a:solidFill>
                  <a:schemeClr val="accent3"/>
                </a:solidFill>
                <a:latin typeface="Arial" charset="0"/>
              </a:rPr>
              <a:t> </a:t>
            </a:r>
            <a:r>
              <a:rPr lang="en-GB" sz="2400" b="1" kern="1200" dirty="0" err="1">
                <a:solidFill>
                  <a:schemeClr val="accent3"/>
                </a:solidFill>
                <a:latin typeface="Arial" charset="0"/>
              </a:rPr>
              <a:t>promovimin</a:t>
            </a:r>
            <a:r>
              <a:rPr lang="en-GB" sz="2400" b="1" kern="1200" dirty="0">
                <a:solidFill>
                  <a:schemeClr val="accent3"/>
                </a:solidFill>
                <a:latin typeface="Arial" charset="0"/>
              </a:rPr>
              <a:t> e </a:t>
            </a:r>
            <a:r>
              <a:rPr lang="en-GB" sz="2400" b="1" kern="1200" dirty="0" err="1">
                <a:solidFill>
                  <a:schemeClr val="accent3"/>
                </a:solidFill>
                <a:latin typeface="Arial" charset="0"/>
              </a:rPr>
              <a:t>barazisë</a:t>
            </a:r>
            <a:r>
              <a:rPr lang="en-GB" sz="2400" b="1" kern="1200" dirty="0">
                <a:solidFill>
                  <a:schemeClr val="accent3"/>
                </a:solidFill>
                <a:latin typeface="Arial" charset="0"/>
              </a:rPr>
              <a:t> </a:t>
            </a:r>
            <a:r>
              <a:rPr lang="en-GB" sz="2400" b="1" kern="1200" dirty="0" err="1">
                <a:solidFill>
                  <a:schemeClr val="accent3"/>
                </a:solidFill>
                <a:latin typeface="Arial" charset="0"/>
              </a:rPr>
              <a:t>ndërmjet</a:t>
            </a:r>
            <a:r>
              <a:rPr lang="en-GB" sz="2400" b="1" kern="1200" dirty="0">
                <a:solidFill>
                  <a:schemeClr val="accent3"/>
                </a:solidFill>
                <a:latin typeface="Arial" charset="0"/>
              </a:rPr>
              <a:t> grave </a:t>
            </a:r>
            <a:r>
              <a:rPr lang="en-GB" sz="2400" b="1" kern="1200" dirty="0" err="1">
                <a:solidFill>
                  <a:schemeClr val="accent3"/>
                </a:solidFill>
                <a:latin typeface="Arial" charset="0"/>
              </a:rPr>
              <a:t>dhe</a:t>
            </a:r>
            <a:r>
              <a:rPr lang="en-GB" sz="2400" b="1" kern="1200" dirty="0">
                <a:solidFill>
                  <a:schemeClr val="accent3"/>
                </a:solidFill>
                <a:latin typeface="Arial" charset="0"/>
              </a:rPr>
              <a:t> </a:t>
            </a:r>
            <a:r>
              <a:rPr lang="en-GB" sz="2400" b="1" kern="1200" dirty="0" err="1">
                <a:solidFill>
                  <a:schemeClr val="accent3"/>
                </a:solidFill>
                <a:latin typeface="Arial" charset="0"/>
              </a:rPr>
              <a:t>burrave</a:t>
            </a:r>
            <a:r>
              <a:rPr lang="en-GB" sz="2400" b="1" kern="1200" dirty="0">
                <a:solidFill>
                  <a:schemeClr val="accent3"/>
                </a:solidFill>
                <a:latin typeface="Arial" charset="0"/>
              </a:rPr>
              <a:t>.</a:t>
            </a:r>
          </a:p>
          <a:p>
            <a:r>
              <a:rPr lang="en-GB" sz="2400" b="1" kern="1200" dirty="0">
                <a:solidFill>
                  <a:schemeClr val="accent3"/>
                </a:solidFill>
                <a:latin typeface="Arial" charset="0"/>
              </a:rPr>
              <a:t>	</a:t>
            </a:r>
            <a:r>
              <a:rPr lang="en-GB" sz="2400" b="1" kern="1200" dirty="0" err="1">
                <a:solidFill>
                  <a:schemeClr val="accent3"/>
                </a:solidFill>
                <a:latin typeface="Arial" charset="0"/>
              </a:rPr>
              <a:t>Nënkupton</a:t>
            </a:r>
            <a:r>
              <a:rPr lang="en-GB" sz="2400" b="1" kern="1200" dirty="0">
                <a:solidFill>
                  <a:schemeClr val="accent3"/>
                </a:solidFill>
                <a:latin typeface="Arial" charset="0"/>
              </a:rPr>
              <a:t> </a:t>
            </a:r>
            <a:r>
              <a:rPr lang="en-GB" sz="2400" b="1" kern="1200" dirty="0" err="1">
                <a:solidFill>
                  <a:schemeClr val="accent3"/>
                </a:solidFill>
                <a:latin typeface="Arial" charset="0"/>
              </a:rPr>
              <a:t>të</a:t>
            </a:r>
            <a:r>
              <a:rPr lang="en-GB" sz="2400" b="1" kern="1200" dirty="0">
                <a:solidFill>
                  <a:schemeClr val="accent3"/>
                </a:solidFill>
                <a:latin typeface="Arial" charset="0"/>
              </a:rPr>
              <a:t> </a:t>
            </a:r>
            <a:r>
              <a:rPr lang="en-GB" sz="2400" b="1" kern="1200" dirty="0" err="1">
                <a:solidFill>
                  <a:schemeClr val="accent3"/>
                </a:solidFill>
                <a:latin typeface="Arial" charset="0"/>
              </a:rPr>
              <a:t>vlerësuarit</a:t>
            </a:r>
            <a:r>
              <a:rPr lang="en-GB" sz="2400" b="1" kern="1200" dirty="0">
                <a:solidFill>
                  <a:schemeClr val="accent3"/>
                </a:solidFill>
                <a:latin typeface="Arial" charset="0"/>
              </a:rPr>
              <a:t> se </a:t>
            </a:r>
            <a:r>
              <a:rPr lang="en-GB" sz="2400" b="1" kern="1200" dirty="0" err="1">
                <a:solidFill>
                  <a:schemeClr val="accent3"/>
                </a:solidFill>
                <a:latin typeface="Arial" charset="0"/>
              </a:rPr>
              <a:t>si</a:t>
            </a:r>
            <a:r>
              <a:rPr lang="en-GB" sz="2400" b="1" kern="1200" dirty="0">
                <a:solidFill>
                  <a:schemeClr val="accent3"/>
                </a:solidFill>
                <a:latin typeface="Arial" charset="0"/>
              </a:rPr>
              <a:t> </a:t>
            </a:r>
            <a:r>
              <a:rPr lang="en-GB" sz="2400" b="1" kern="1200" dirty="0" err="1">
                <a:solidFill>
                  <a:schemeClr val="accent3"/>
                </a:solidFill>
                <a:latin typeface="Arial" charset="0"/>
              </a:rPr>
              <a:t>politikat</a:t>
            </a:r>
            <a:r>
              <a:rPr lang="en-GB" sz="2400" b="1" kern="1200" dirty="0">
                <a:solidFill>
                  <a:schemeClr val="accent3"/>
                </a:solidFill>
                <a:latin typeface="Arial" charset="0"/>
              </a:rPr>
              <a:t> </a:t>
            </a:r>
            <a:r>
              <a:rPr lang="en-GB" sz="2400" b="1" kern="1200" dirty="0" err="1">
                <a:solidFill>
                  <a:schemeClr val="accent3"/>
                </a:solidFill>
                <a:latin typeface="Arial" charset="0"/>
              </a:rPr>
              <a:t>ndikojnë</a:t>
            </a:r>
            <a:r>
              <a:rPr lang="en-GB" sz="2400" b="1" kern="1200" dirty="0">
                <a:solidFill>
                  <a:schemeClr val="accent3"/>
                </a:solidFill>
                <a:latin typeface="Arial" charset="0"/>
              </a:rPr>
              <a:t> </a:t>
            </a:r>
            <a:r>
              <a:rPr lang="en-GB" sz="2400" b="1" kern="1200" dirty="0" err="1">
                <a:solidFill>
                  <a:schemeClr val="accent3"/>
                </a:solidFill>
                <a:latin typeface="Arial" charset="0"/>
              </a:rPr>
              <a:t>në</a:t>
            </a:r>
            <a:r>
              <a:rPr lang="en-GB" sz="2400" b="1" kern="1200" dirty="0">
                <a:solidFill>
                  <a:schemeClr val="accent3"/>
                </a:solidFill>
                <a:latin typeface="Arial" charset="0"/>
              </a:rPr>
              <a:t> </a:t>
            </a:r>
            <a:r>
              <a:rPr lang="en-GB" sz="2400" b="1" kern="1200" dirty="0" err="1">
                <a:solidFill>
                  <a:schemeClr val="accent3"/>
                </a:solidFill>
                <a:latin typeface="Arial" charset="0"/>
              </a:rPr>
              <a:t>jetën</a:t>
            </a:r>
            <a:r>
              <a:rPr lang="en-GB" sz="2400" b="1" kern="1200" dirty="0">
                <a:solidFill>
                  <a:schemeClr val="accent3"/>
                </a:solidFill>
                <a:latin typeface="Arial" charset="0"/>
              </a:rPr>
              <a:t> </a:t>
            </a:r>
            <a:r>
              <a:rPr lang="en-GB" sz="2400" b="1" kern="1200" dirty="0" err="1">
                <a:solidFill>
                  <a:schemeClr val="accent3"/>
                </a:solidFill>
                <a:latin typeface="Arial" charset="0"/>
              </a:rPr>
              <a:t>dhe</a:t>
            </a:r>
            <a:r>
              <a:rPr lang="en-GB" sz="2400" b="1" kern="1200" dirty="0">
                <a:solidFill>
                  <a:schemeClr val="accent3"/>
                </a:solidFill>
                <a:latin typeface="Arial" charset="0"/>
              </a:rPr>
              <a:t> </a:t>
            </a:r>
            <a:r>
              <a:rPr lang="en-GB" sz="2400" b="1" kern="1200" dirty="0" err="1">
                <a:solidFill>
                  <a:schemeClr val="accent3"/>
                </a:solidFill>
                <a:latin typeface="Arial" charset="0"/>
              </a:rPr>
              <a:t>në</a:t>
            </a:r>
            <a:r>
              <a:rPr lang="en-GB" sz="2400" b="1" kern="1200" dirty="0">
                <a:solidFill>
                  <a:schemeClr val="accent3"/>
                </a:solidFill>
                <a:latin typeface="Arial" charset="0"/>
              </a:rPr>
              <a:t> </a:t>
            </a:r>
            <a:r>
              <a:rPr lang="en-GB" sz="2400" b="1" kern="1200" dirty="0" err="1">
                <a:solidFill>
                  <a:schemeClr val="accent3"/>
                </a:solidFill>
                <a:latin typeface="Arial" charset="0"/>
              </a:rPr>
              <a:t>pozicionin</a:t>
            </a:r>
            <a:r>
              <a:rPr lang="en-GB" sz="2400" b="1" kern="1200" dirty="0">
                <a:solidFill>
                  <a:schemeClr val="accent3"/>
                </a:solidFill>
                <a:latin typeface="Arial" charset="0"/>
              </a:rPr>
              <a:t> e grave </a:t>
            </a:r>
            <a:r>
              <a:rPr lang="en-GB" sz="2400" b="1" kern="1200" dirty="0" err="1">
                <a:solidFill>
                  <a:schemeClr val="accent3"/>
                </a:solidFill>
                <a:latin typeface="Arial" charset="0"/>
              </a:rPr>
              <a:t>dhe</a:t>
            </a:r>
            <a:r>
              <a:rPr lang="en-GB" sz="2400" b="1" kern="1200" dirty="0">
                <a:solidFill>
                  <a:schemeClr val="accent3"/>
                </a:solidFill>
                <a:latin typeface="Arial" charset="0"/>
              </a:rPr>
              <a:t> </a:t>
            </a:r>
            <a:r>
              <a:rPr lang="en-GB" sz="2400" b="1" kern="1200" dirty="0" err="1">
                <a:solidFill>
                  <a:schemeClr val="accent3"/>
                </a:solidFill>
                <a:latin typeface="Arial" charset="0"/>
              </a:rPr>
              <a:t>burrave</a:t>
            </a:r>
            <a:r>
              <a:rPr lang="en-GB" sz="2400" b="1" kern="1200" dirty="0">
                <a:solidFill>
                  <a:schemeClr val="accent3"/>
                </a:solidFill>
                <a:latin typeface="Arial" charset="0"/>
              </a:rPr>
              <a:t> – </a:t>
            </a:r>
            <a:r>
              <a:rPr lang="en-GB" sz="2400" b="1" kern="1200" dirty="0" err="1">
                <a:solidFill>
                  <a:schemeClr val="accent3"/>
                </a:solidFill>
                <a:latin typeface="Arial" charset="0"/>
              </a:rPr>
              <a:t>dhe</a:t>
            </a:r>
            <a:r>
              <a:rPr lang="en-GB" sz="2400" b="1" kern="1200" dirty="0">
                <a:solidFill>
                  <a:schemeClr val="accent3"/>
                </a:solidFill>
                <a:latin typeface="Arial" charset="0"/>
              </a:rPr>
              <a:t> </a:t>
            </a:r>
            <a:r>
              <a:rPr lang="en-GB" sz="2400" b="1" kern="1200" dirty="0" err="1">
                <a:solidFill>
                  <a:schemeClr val="accent3"/>
                </a:solidFill>
                <a:latin typeface="Arial" charset="0"/>
              </a:rPr>
              <a:t>marrjen</a:t>
            </a:r>
            <a:r>
              <a:rPr lang="en-GB" sz="2400" b="1" kern="1200" dirty="0">
                <a:solidFill>
                  <a:schemeClr val="accent3"/>
                </a:solidFill>
                <a:latin typeface="Arial" charset="0"/>
              </a:rPr>
              <a:t> e </a:t>
            </a:r>
            <a:r>
              <a:rPr lang="en-GB" sz="2400" b="1" kern="1200" dirty="0" err="1">
                <a:solidFill>
                  <a:schemeClr val="accent3"/>
                </a:solidFill>
                <a:latin typeface="Arial" charset="0"/>
              </a:rPr>
              <a:t>përgjegjësive</a:t>
            </a:r>
            <a:r>
              <a:rPr lang="en-GB" sz="2400" b="1" kern="1200" dirty="0">
                <a:solidFill>
                  <a:schemeClr val="accent3"/>
                </a:solidFill>
                <a:latin typeface="Arial" charset="0"/>
              </a:rPr>
              <a:t> </a:t>
            </a:r>
            <a:r>
              <a:rPr lang="en-GB" sz="2400" b="1" kern="1200" dirty="0" err="1">
                <a:solidFill>
                  <a:schemeClr val="accent3"/>
                </a:solidFill>
                <a:latin typeface="Arial" charset="0"/>
              </a:rPr>
              <a:t>për</a:t>
            </a:r>
            <a:r>
              <a:rPr lang="en-GB" sz="2400" b="1" kern="1200" dirty="0">
                <a:solidFill>
                  <a:schemeClr val="accent3"/>
                </a:solidFill>
                <a:latin typeface="Arial" charset="0"/>
              </a:rPr>
              <a:t> </a:t>
            </a:r>
            <a:r>
              <a:rPr lang="en-GB" sz="2400" b="1" kern="1200" dirty="0" err="1">
                <a:solidFill>
                  <a:schemeClr val="accent3"/>
                </a:solidFill>
                <a:latin typeface="Arial" charset="0"/>
              </a:rPr>
              <a:t>t’i</a:t>
            </a:r>
            <a:r>
              <a:rPr lang="en-GB" sz="2400" b="1" kern="1200" dirty="0">
                <a:solidFill>
                  <a:schemeClr val="accent3"/>
                </a:solidFill>
                <a:latin typeface="Arial" charset="0"/>
              </a:rPr>
              <a:t> </a:t>
            </a:r>
            <a:r>
              <a:rPr lang="en-GB" sz="2400" b="1" kern="1200" dirty="0" err="1">
                <a:solidFill>
                  <a:schemeClr val="accent3"/>
                </a:solidFill>
                <a:latin typeface="Arial" charset="0"/>
              </a:rPr>
              <a:t>ri-adresuar</a:t>
            </a:r>
            <a:r>
              <a:rPr lang="en-GB" sz="2400" b="1" kern="1200" dirty="0">
                <a:solidFill>
                  <a:schemeClr val="accent3"/>
                </a:solidFill>
                <a:latin typeface="Arial" charset="0"/>
              </a:rPr>
              <a:t> </a:t>
            </a:r>
            <a:r>
              <a:rPr lang="en-GB" sz="2400" b="1" kern="1200" dirty="0" err="1">
                <a:solidFill>
                  <a:schemeClr val="accent3"/>
                </a:solidFill>
                <a:latin typeface="Arial" charset="0"/>
              </a:rPr>
              <a:t>ato</a:t>
            </a:r>
            <a:r>
              <a:rPr lang="en-GB" sz="2400" b="1" kern="1200" dirty="0">
                <a:solidFill>
                  <a:schemeClr val="accent3"/>
                </a:solidFill>
                <a:latin typeface="Arial" charset="0"/>
              </a:rPr>
              <a:t> </a:t>
            </a:r>
            <a:r>
              <a:rPr lang="en-GB" sz="2400" b="1" kern="1200" dirty="0" err="1">
                <a:solidFill>
                  <a:schemeClr val="accent3"/>
                </a:solidFill>
                <a:latin typeface="Arial" charset="0"/>
              </a:rPr>
              <a:t>nëse</a:t>
            </a:r>
            <a:r>
              <a:rPr lang="en-GB" sz="2400" b="1" kern="1200" dirty="0">
                <a:solidFill>
                  <a:schemeClr val="accent3"/>
                </a:solidFill>
                <a:latin typeface="Arial" charset="0"/>
              </a:rPr>
              <a:t> </a:t>
            </a:r>
            <a:r>
              <a:rPr lang="en-GB" sz="2400" b="1" kern="1200" dirty="0" err="1">
                <a:solidFill>
                  <a:schemeClr val="accent3"/>
                </a:solidFill>
                <a:latin typeface="Arial" charset="0"/>
              </a:rPr>
              <a:t>është</a:t>
            </a:r>
            <a:r>
              <a:rPr lang="en-GB" sz="2400" b="1" kern="1200" dirty="0">
                <a:solidFill>
                  <a:schemeClr val="accent3"/>
                </a:solidFill>
                <a:latin typeface="Arial" charset="0"/>
              </a:rPr>
              <a:t> e </a:t>
            </a:r>
            <a:r>
              <a:rPr lang="en-GB" sz="2400" b="1" kern="1200" dirty="0" err="1">
                <a:solidFill>
                  <a:schemeClr val="accent3"/>
                </a:solidFill>
                <a:latin typeface="Arial" charset="0"/>
              </a:rPr>
              <a:t>nevojshme</a:t>
            </a:r>
            <a:r>
              <a:rPr lang="en-GB" sz="2400" b="1" kern="1200" dirty="0">
                <a:solidFill>
                  <a:schemeClr val="accent3"/>
                </a:solidFill>
                <a:latin typeface="Arial" charset="0"/>
              </a:rPr>
              <a:t>.”</a:t>
            </a:r>
          </a:p>
          <a:p>
            <a:endParaRPr lang="en-GB" sz="2400" b="1" kern="1200" dirty="0">
              <a:solidFill>
                <a:schemeClr val="accent3"/>
              </a:solidFill>
              <a:latin typeface="Arial" charset="0"/>
            </a:endParaRPr>
          </a:p>
          <a:p>
            <a:pPr marL="3200400" lvl="7" indent="0" algn="r">
              <a:buNone/>
            </a:pPr>
            <a:r>
              <a:rPr lang="en-GB" sz="2400" b="1" kern="1200" dirty="0">
                <a:solidFill>
                  <a:schemeClr val="accent3"/>
                </a:solidFill>
                <a:latin typeface="Arial" charset="0"/>
                <a:ea typeface="+mn-ea"/>
                <a:cs typeface="+mn-cs"/>
              </a:rPr>
              <a:t>- </a:t>
            </a:r>
            <a:r>
              <a:rPr lang="en-GB" sz="2400" b="1" kern="1200" dirty="0" err="1">
                <a:solidFill>
                  <a:schemeClr val="accent3"/>
                </a:solidFill>
                <a:latin typeface="Arial" charset="0"/>
                <a:ea typeface="+mn-ea"/>
                <a:cs typeface="+mn-cs"/>
              </a:rPr>
              <a:t>Komisioni</a:t>
            </a:r>
            <a:r>
              <a:rPr lang="en-GB" sz="2400" b="1" kern="1200" dirty="0">
                <a:solidFill>
                  <a:schemeClr val="accent3"/>
                </a:solidFill>
                <a:latin typeface="Arial" charset="0"/>
                <a:ea typeface="+mn-ea"/>
                <a:cs typeface="+mn-cs"/>
              </a:rPr>
              <a:t> </a:t>
            </a:r>
            <a:r>
              <a:rPr lang="en-GB" sz="2400" b="1" kern="1200" dirty="0" err="1">
                <a:solidFill>
                  <a:schemeClr val="accent3"/>
                </a:solidFill>
                <a:latin typeface="Arial" charset="0"/>
                <a:ea typeface="+mn-ea"/>
                <a:cs typeface="+mn-cs"/>
              </a:rPr>
              <a:t>Europian</a:t>
            </a:r>
            <a:endParaRPr lang="en-US" sz="2400" b="1" kern="1200" dirty="0">
              <a:solidFill>
                <a:schemeClr val="accent3"/>
              </a:solidFill>
              <a:latin typeface="Arial" charset="0"/>
              <a:ea typeface="+mn-ea"/>
              <a:cs typeface="+mn-cs"/>
            </a:endParaRPr>
          </a:p>
          <a:p>
            <a:pPr marL="0" indent="0">
              <a:lnSpc>
                <a:spcPct val="80000"/>
              </a:lnSpc>
            </a:pPr>
            <a:endParaRPr lang="en-GB" altLang="en-US" sz="2400" dirty="0">
              <a:solidFill>
                <a:schemeClr val="accent1"/>
              </a:solidFill>
            </a:endParaRPr>
          </a:p>
        </p:txBody>
      </p:sp>
    </p:spTree>
    <p:extLst>
      <p:ext uri="{BB962C8B-B14F-4D97-AF65-F5344CB8AC3E}">
        <p14:creationId xmlns:p14="http://schemas.microsoft.com/office/powerpoint/2010/main" val="366527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andarddesign">
  <a:themeElements>
    <a:clrScheme name="Standarddesign 14">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FFFFFF"/>
      </a:hlink>
      <a:folHlink>
        <a:srgbClr val="00A800"/>
      </a:folHlink>
    </a:clrScheme>
    <a:fontScheme name="Standarddesign">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FFFFFF"/>
        </a:hlink>
        <a:folHlink>
          <a:srgbClr val="00A800"/>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FFFFFF"/>
        </a:hlink>
        <a:folHlink>
          <a:srgbClr val="00A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7084</TotalTime>
  <Words>835</Words>
  <Application>Microsoft Office PowerPoint</Application>
  <PresentationFormat>On-screen Show (4:3)</PresentationFormat>
  <Paragraphs>99</Paragraphs>
  <Slides>19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Black</vt:lpstr>
      <vt:lpstr>Verdana</vt:lpstr>
      <vt:lpstr>Wingdings</vt:lpstr>
      <vt:lpstr>Standarddesign</vt:lpstr>
      <vt:lpstr>PowerPoint Presentation</vt:lpstr>
      <vt:lpstr>Paanshmëria gjinore</vt:lpstr>
      <vt:lpstr>Barazi gjinore</vt:lpstr>
      <vt:lpstr>Dhuna kundër Grave (DhkG)</vt:lpstr>
      <vt:lpstr>Angazhimi i BE për Barazinë Gjinore</vt:lpstr>
      <vt:lpstr>Barazia Gjinore mishëruar në traktate . . .</vt:lpstr>
      <vt:lpstr>…dhe kështu është integrim gjinor</vt:lpstr>
      <vt:lpstr>PowerPoint Presentation</vt:lpstr>
      <vt:lpstr>Integrimi gjinor – përkufizim </vt:lpstr>
      <vt:lpstr>PowerPoint Presentation</vt:lpstr>
      <vt:lpstr>PowerPoint Presentation</vt:lpstr>
      <vt:lpstr>Angazhim strategjik për barazi gjinore  2016-2019</vt:lpstr>
      <vt:lpstr>PLANI I VEPRIMIT GJINOR ( 2016- 2020)</vt:lpstr>
      <vt:lpstr>PowerPoint Presentation</vt:lpstr>
      <vt:lpstr>Si po evoluon BE ndër vite ?</vt:lpstr>
      <vt:lpstr>1970 (Malfatti)</vt:lpstr>
      <vt:lpstr>1985 (Delors I)</vt:lpstr>
      <vt:lpstr>1988 (Delors II)</vt:lpstr>
      <vt:lpstr>2014 (Juncker)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kurfuerst</dc:creator>
  <cp:lastModifiedBy>Admin</cp:lastModifiedBy>
  <cp:revision>694</cp:revision>
  <cp:lastPrinted>2014-11-13T14:43:42Z</cp:lastPrinted>
  <dcterms:created xsi:type="dcterms:W3CDTF">2007-04-02T14:29:17Z</dcterms:created>
  <dcterms:modified xsi:type="dcterms:W3CDTF">2018-03-06T14:32:00Z</dcterms:modified>
</cp:coreProperties>
</file>